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9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89" r:id="rId3"/>
    <p:sldId id="290" r:id="rId4"/>
    <p:sldId id="282" r:id="rId5"/>
    <p:sldId id="287" r:id="rId6"/>
    <p:sldId id="286" r:id="rId7"/>
    <p:sldId id="291" r:id="rId8"/>
    <p:sldId id="284" r:id="rId9"/>
    <p:sldId id="292" r:id="rId10"/>
    <p:sldId id="285" r:id="rId11"/>
    <p:sldId id="293" r:id="rId12"/>
    <p:sldId id="295" r:id="rId13"/>
    <p:sldId id="296" r:id="rId14"/>
    <p:sldId id="297" r:id="rId15"/>
    <p:sldId id="283" r:id="rId16"/>
    <p:sldId id="294" r:id="rId17"/>
    <p:sldId id="298" r:id="rId18"/>
    <p:sldId id="299" r:id="rId19"/>
  </p:sldIdLst>
  <p:sldSz cx="12192000" cy="6858000"/>
  <p:notesSz cx="6858000" cy="9144000"/>
  <p:embeddedFontLst>
    <p:embeddedFont>
      <p:font typeface="等线" panose="02010600030101010101" pitchFamily="2" charset="-122"/>
      <p:regular r:id="rId21"/>
      <p:bold r:id="rId22"/>
    </p:embeddedFont>
    <p:embeddedFont>
      <p:font typeface="等线 Light" panose="02010600030101010101" pitchFamily="2" charset="-122"/>
      <p:regular r:id="rId23"/>
    </p:embeddedFont>
    <p:embeddedFont>
      <p:font typeface="方正宋刻本秀楷简体" panose="02000000000000000000" pitchFamily="2" charset="-122"/>
      <p:regular r:id="rId24"/>
    </p:embeddedFont>
    <p:embeddedFont>
      <p:font typeface="Berlin Sans FB Demi" panose="020E0802020502020306" pitchFamily="34" charset="0"/>
      <p:bold r:id="rId25"/>
    </p:embeddedFont>
    <p:embeddedFont>
      <p:font typeface="Tw Cen MT Condensed Extra Bold" panose="020B0803020202020204" pitchFamily="34" charset="0"/>
      <p:regular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80" userDrawn="1">
          <p15:clr>
            <a:srgbClr val="A4A3A4"/>
          </p15:clr>
        </p15:guide>
        <p15:guide id="4" orient="horz" pos="663" userDrawn="1">
          <p15:clr>
            <a:srgbClr val="A4A3A4"/>
          </p15:clr>
        </p15:guide>
        <p15:guide id="5" pos="7446" userDrawn="1">
          <p15:clr>
            <a:srgbClr val="A4A3A4"/>
          </p15:clr>
        </p15:guide>
        <p15:guide id="6" pos="325" userDrawn="1">
          <p15:clr>
            <a:srgbClr val="A4A3A4"/>
          </p15:clr>
        </p15:guide>
        <p15:guide id="7" pos="7355" userDrawn="1">
          <p15:clr>
            <a:srgbClr val="A4A3A4"/>
          </p15:clr>
        </p15:guide>
        <p15:guide id="8" pos="1232" userDrawn="1">
          <p15:clr>
            <a:srgbClr val="A4A3A4"/>
          </p15:clr>
        </p15:guide>
        <p15:guide id="9" pos="6448" userDrawn="1">
          <p15:clr>
            <a:srgbClr val="A4A3A4"/>
          </p15:clr>
        </p15:guide>
        <p15:guide id="10" pos="2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7" d="100"/>
          <a:sy n="67" d="100"/>
        </p:scale>
        <p:origin x="171" y="33"/>
      </p:cViewPr>
      <p:guideLst>
        <p:guide orient="horz" pos="2160"/>
        <p:guide pos="3840"/>
        <p:guide orient="horz" pos="1480"/>
        <p:guide orient="horz" pos="663"/>
        <p:guide pos="7446"/>
        <p:guide pos="325"/>
        <p:guide pos="7355"/>
        <p:guide pos="1232"/>
        <p:guide pos="6448"/>
        <p:guide pos="2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8.png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69-41F5-BF2C-124BF9D874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69-41F5-BF2C-124BF9D874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25"/>
        <c:axId val="1147569487"/>
        <c:axId val="1808247023"/>
      </c:barChart>
      <c:catAx>
        <c:axId val="114756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defRPr>
            </a:pPr>
            <a:endParaRPr lang="zh-CN"/>
          </a:p>
        </c:txPr>
        <c:crossAx val="1808247023"/>
        <c:crosses val="autoZero"/>
        <c:auto val="1"/>
        <c:lblAlgn val="ctr"/>
        <c:lblOffset val="100"/>
        <c:noMultiLvlLbl val="0"/>
      </c:catAx>
      <c:valAx>
        <c:axId val="18082470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47569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ser>
          <c:idx val="1"/>
          <c:order val="1"/>
          <c:tx>
            <c:strRef>
              <c:f>Sheet1!$C$1</c:f>
              <c:strCache>
                <c:ptCount val="1"/>
                <c:pt idx="0">
                  <c:v>利润额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64E-47E1-9E37-9BBDC1484E1A}"/>
              </c:ext>
            </c:extLst>
          </c:dPt>
          <c:dPt>
            <c:idx val="1"/>
            <c:bubble3D val="0"/>
            <c:spPr>
              <a:solidFill>
                <a:schemeClr val="accent1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64E-47E1-9E37-9BBDC1484E1A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64E-47E1-9E37-9BBDC1484E1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82</c:v>
                </c:pt>
                <c:pt idx="1">
                  <c:v>12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64E-47E1-9E37-9BBDC1484E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c:spPr>
          <c:explosion val="8"/>
          <c:dPt>
            <c:idx val="0"/>
            <c:bubble3D val="0"/>
            <c:explosion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E64E-47E1-9E37-9BBDC1484E1A}"/>
              </c:ext>
            </c:extLst>
          </c:dPt>
          <c:dPt>
            <c:idx val="1"/>
            <c:bubble3D val="0"/>
            <c:explosion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E64E-47E1-9E37-9BBDC1484E1A}"/>
              </c:ext>
            </c:extLst>
          </c:dPt>
          <c:dPt>
            <c:idx val="2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E64E-47E1-9E37-9BBDC1484E1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82</c:v>
                </c:pt>
                <c:pt idx="1">
                  <c:v>18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E64E-47E1-9E37-9BBDC1484E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Ⅰ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43</c:v>
                </c:pt>
                <c:pt idx="1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C93-41A3-9BEA-56FC279A3DC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Ⅱ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</c:v>
                </c:pt>
                <c:pt idx="1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C93-41A3-9BEA-56FC279A3DC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Ⅲ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66</c:v>
                </c:pt>
                <c:pt idx="1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C93-41A3-9BEA-56FC279A3DC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Ⅳ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57</c:v>
                </c:pt>
                <c:pt idx="1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CC93-41A3-9BEA-56FC279A3D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DA89BB-8CF9-4C05-B762-4A96B8679782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2A6DE9-92C5-4C1C-B9A2-F5B0C58FE1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450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2A6DE9-92C5-4C1C-B9A2-F5B0C58FE1F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74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DA48B2-6EEE-4F16-AFE4-AF320C0616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4D04FF-59C9-4CB2-A89B-9B8B45DE51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001F8C-BA2E-4247-9FAF-20EB21ECA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16290A-C41C-42EB-8010-EAE1AC558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D24338-26DC-4B64-8710-C92DFACB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7583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33D4FC-BD19-4B81-B59D-2E67E9DC4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7869FC-470D-4E3C-84C3-8CD054F17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0B9D6B-D687-445E-BC5E-D46CE93FA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3545AE-79C5-4AD3-B6A6-89DE2EF1A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186028-F00B-4CCC-AFCD-4DBBB358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739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29096EC-1498-4F79-974E-C9BE5B482E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349402E-62B8-40F0-8806-237371F09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0A0D0A-F429-40D1-B252-1172510F7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7BBF68-CF74-4112-B323-5863232E3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5863C1-BA54-4920-9A9D-F46757EFA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669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DE838E-49C9-4433-8E93-C9487C20E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91CAEA-9306-4330-A77F-3F37CEE89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0211C9-87E0-40C5-800A-7748C51FF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9E0315-96BC-4393-A6F0-7E91472E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F2EAAC-AE0D-48A5-8299-DB9A730BB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0996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E886F0-5F8C-4338-BDDD-07DB0081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F89A01-4D4E-419B-BF2E-786972B35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016262-5BDD-4461-88CF-0A5991528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223DE0-CA11-4078-B2EC-3987403F2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0B86B7-FE2F-4480-830A-782927E9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3212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09408D-DED8-4694-B92C-F960433F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7725B-2303-4C1C-A35D-00F6D6D61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5B4C17-F008-4809-A37D-E94427733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6ADCCE-4DD5-4758-B8E1-F8EAF4603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911073-FDAC-44FD-84E6-F5474147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0077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B601E7-32F8-409B-9416-19559EB80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62DC78-9331-4428-B31E-EE28941F78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9508B4-C3DD-40A3-A323-696475BA53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33F779-E5BF-495C-90A6-3B47A5508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455CA9-C632-4281-ADAB-3D518EE36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9CA0BA-F83F-44E8-811B-4B0410053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29652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1525FB-589B-49B8-B94E-CD9E80BD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792F80-B181-406C-A26A-5FB2821F1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DB1487-F4D6-4E2F-B609-D242D7F40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61960A4-D3FB-4DB3-8474-E7D00C7A50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CE9109-6E88-4C0F-9665-A10BD79BE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6AB8C2-5BCC-4288-AB33-FBD918D17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701F73-F561-49AE-B5DB-CE65B34BF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0939485-32DA-4BA9-9E6F-2F7FC20BB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705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A413A6-9837-4594-8EBC-901D20D1C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9530528-D219-4F8B-AF8D-D9BB42A5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CCB811-91E4-4B8E-8A2A-2530D3EB2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0AC05-B72C-42A9-8B54-66CDD7A1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1006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B5967A3-0D88-4DD7-9596-59020D5B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3D9E68C-9436-4D1F-81E4-EA0A092C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F8FC8D9-CA42-4086-BBAB-EDBFC547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7576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69CAAB-2FFE-4756-9198-4E6D353F9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9F382E-7730-4275-A6C3-D5F8E8D6E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277BD3-DCF8-46F8-9C1B-55F11D9E3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8083B5-F793-4497-8686-FF19A639F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02B527-18DE-4840-BF16-AD7C100C4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521923-05D8-4EED-BADD-34E113879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564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BD6E2E-0364-4844-9020-229E315BA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B2FB38-2B94-4145-931D-DD79B8DD2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0A0A24-CBBF-478D-A99D-1786FB373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035DD4-A58E-4359-ACDD-FA9A0F75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4C555F-7292-4FD4-8DEB-31DBE5510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52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E26D89-B1BD-44D1-B050-15BBC25A7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8690B74-984D-46D6-81C8-37638E9B1D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3514CA-FED1-4C57-9BDD-65273E4A24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15FA3A-7AD9-4271-B973-B616DA91A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2E5621-C341-4EEB-A7F5-9030B2E6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599F8F-66EA-479D-95C1-2FDEB1F0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63740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78B367-56C9-4316-A5DD-886903ED4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63F94B2-57CF-4A45-803B-A781D5E33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9E762A-764B-4B75-BD44-AA23F4A39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D4A321-C67F-4A46-A72D-51CC13530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E80CB8-6159-4DEC-8DEE-17F8E6475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3026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1ACC50D-011A-4DC7-B53A-9AC845574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17D613-F0D8-46C7-A2A8-17B743CB1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827A30-A55E-4C13-AD16-F4E7CA5EC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46B8BF-6B47-45EC-9A2D-4FE71F841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A611B0-F50F-471C-9048-22E5FDD84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02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0F003C-496D-41E9-BF33-FB501DEE5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0640EE-AB7F-4746-848D-1684CCBC5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4E60BD-A557-4E0A-B2B5-C5E9DBD9B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A13286-9C07-45B2-94B7-C2CD3A2E3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A1E2ED-511B-4D91-9464-20F4F24E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4537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484819-4BCF-46E0-9A9E-17B51DDE7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864FB1-F0DF-4D5D-BA73-7AFF21F30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F017CB0-0968-423A-A68A-892AA359F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8FAE03-AE79-41C6-9571-73CB8A53D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F1E29C-642D-47FC-9F25-5F8FE3E20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B4ADB3-E55F-4523-B30B-AC9340CC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8269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2AD8B3-6CCD-4448-8772-6FD75F6CB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4D06D5-B3E4-4124-BB4A-83277B830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30ED86-4EB8-4653-A491-D94B0312D0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7A0BD5-AF0D-4250-AC2E-A4738CA56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8A6383-1AB4-4B20-B63F-146B1BA09D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ABAA22A-4AA0-4138-830C-F6F95C653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56F16F3-F9C8-4DDF-A5F1-47ECDC736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DF6333B-F7AE-4DFC-8C9D-33C78DD95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2330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77A1B2-B36E-4C35-AEEA-AA5925E9F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B85827D-6852-435F-96D0-888B0340C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F942655-54FE-4A91-885A-7877BA24F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89E3ECA-14DF-4C7D-8554-D5D44838B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613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D0F5ADD-7114-4C84-9913-EF705093A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CB2FCCA-1101-4D3D-AE38-FC3F385C9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AC44B4-5337-4664-A382-EB5BBAC7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1188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90F2B0-E7F4-43FE-B417-CCE68F2D7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64E993-7AA5-4206-8CA8-5A40BCB72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449A4CF-8789-4A72-AFBA-477B9393F2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E2D301-F364-4474-962B-AC78BB2F2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95411C-3AEB-4565-B4B7-423701AB9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7E3FD14-2F07-418A-9CF8-5F7D0D709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927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A19022-43A1-41E1-85B5-158ABC947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90BBD23-2E69-48E2-9554-50F07C8942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3E332E-6C93-44C7-8FBE-07E5134F5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B523FBA-8F45-4E80-AAD0-8326D3809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98DCF5-E018-4DEE-95F2-7CC09545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086C8A-3091-4AB7-A1DE-BD497AEBE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244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CBC8D20-AD92-404C-9328-AAD19F346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FD33DC-92A4-404C-A423-A352373F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E4543D-8147-4107-B017-4D7AAE4FF8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5F82F-57E8-425E-88C7-32BF1C183FE8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50C59A-2E80-4E6B-9F6E-3B84B07D53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9A4164-A20B-473B-97BF-506B078203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CD194D-FA07-48BB-8C46-38D199D91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761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6F56CBD-B356-490F-917D-5AE6303A5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83890F-03EF-42F9-B6AA-C251AA7D6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C897C5-4208-45FD-BD47-47CA8FE11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05CBF1-BD5A-4BF2-B42A-F8346BD355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D00327-2A49-4687-B142-1C8BCC2F8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81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8.xml"/><Relationship Id="rId6" Type="http://schemas.openxmlformats.org/officeDocument/2006/relationships/chart" Target="../charts/chart1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9.xml"/><Relationship Id="rId6" Type="http://schemas.openxmlformats.org/officeDocument/2006/relationships/chart" Target="../charts/chart2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1.xml"/><Relationship Id="rId6" Type="http://schemas.openxmlformats.org/officeDocument/2006/relationships/chart" Target="../charts/chart3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矩形 51">
            <a:extLst>
              <a:ext uri="{FF2B5EF4-FFF2-40B4-BE49-F238E27FC236}">
                <a16:creationId xmlns:a16="http://schemas.microsoft.com/office/drawing/2014/main" id="{BC5906A3-DD59-4362-A556-EC1958632FA1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" name="图形 1">
            <a:extLst>
              <a:ext uri="{FF2B5EF4-FFF2-40B4-BE49-F238E27FC236}">
                <a16:creationId xmlns:a16="http://schemas.microsoft.com/office/drawing/2014/main" id="{78C0C6B9-A556-4E57-8CEE-69282D303C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53960" y="2414791"/>
            <a:ext cx="2143386" cy="175394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02A36C8-0871-415E-8726-5FEB80E9C968}"/>
              </a:ext>
            </a:extLst>
          </p:cNvPr>
          <p:cNvSpPr txBox="1"/>
          <p:nvPr/>
        </p:nvSpPr>
        <p:spPr>
          <a:xfrm>
            <a:off x="809055" y="3489696"/>
            <a:ext cx="7099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Arial" panose="020B0604020202020204" pitchFamily="34" charset="0"/>
              </a:rPr>
              <a:t>You Can Text The Report Title Here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9A9A18D-790A-44EB-AB61-54896B834615}"/>
              </a:ext>
            </a:extLst>
          </p:cNvPr>
          <p:cNvSpPr txBox="1"/>
          <p:nvPr/>
        </p:nvSpPr>
        <p:spPr>
          <a:xfrm>
            <a:off x="749592" y="2594613"/>
            <a:ext cx="7114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这里写可以写报告题目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3E909ED-1083-46BE-A5FC-0A6EFC695E5A}"/>
              </a:ext>
            </a:extLst>
          </p:cNvPr>
          <p:cNvSpPr txBox="1"/>
          <p:nvPr/>
        </p:nvSpPr>
        <p:spPr>
          <a:xfrm>
            <a:off x="3975508" y="4496418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F1BB6DA-80D6-4C4F-A011-5321F504A6D8}"/>
              </a:ext>
            </a:extLst>
          </p:cNvPr>
          <p:cNvSpPr txBox="1"/>
          <p:nvPr/>
        </p:nvSpPr>
        <p:spPr>
          <a:xfrm>
            <a:off x="809055" y="6234742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R="0" lvl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Mar.12, 2020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2D4C7F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825FE4A-BF49-4923-A21D-3B7FF1EC9AEF}"/>
              </a:ext>
            </a:extLst>
          </p:cNvPr>
          <p:cNvSpPr txBox="1"/>
          <p:nvPr/>
        </p:nvSpPr>
        <p:spPr>
          <a:xfrm>
            <a:off x="809055" y="4496418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XXXX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学院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AFF6D1C4-6DFF-41DF-A1CE-8BF0C54F3749}"/>
              </a:ext>
            </a:extLst>
          </p:cNvPr>
          <p:cNvGrpSpPr/>
          <p:nvPr/>
        </p:nvGrpSpPr>
        <p:grpSpPr>
          <a:xfrm>
            <a:off x="809055" y="1825434"/>
            <a:ext cx="6765945" cy="384209"/>
            <a:chOff x="809055" y="2276475"/>
            <a:chExt cx="6765945" cy="38420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E7FEA5-0CF4-4F8D-B2FC-3007E09FA57C}"/>
                </a:ext>
              </a:extLst>
            </p:cNvPr>
            <p:cNvSpPr txBox="1"/>
            <p:nvPr/>
          </p:nvSpPr>
          <p:spPr>
            <a:xfrm>
              <a:off x="809055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关键词</a:t>
              </a:r>
              <a:r>
                <a:rPr lang="en-US" altLang="zh-CN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1</a:t>
              </a:r>
              <a:endParaRPr lang="zh-CN" altLang="en-US" dirty="0">
                <a:latin typeface="方正宋刻本秀楷简体" panose="02000000000000000000" pitchFamily="2" charset="-122"/>
                <a:ea typeface="方正宋刻本秀楷简体" panose="02000000000000000000" pitchFamily="2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176B5C2-27DE-43C7-9050-834F7C442F32}"/>
                </a:ext>
              </a:extLst>
            </p:cNvPr>
            <p:cNvSpPr txBox="1"/>
            <p:nvPr/>
          </p:nvSpPr>
          <p:spPr>
            <a:xfrm>
              <a:off x="2209684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关键词</a:t>
              </a:r>
              <a:r>
                <a:rPr lang="en-US" altLang="zh-CN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2</a:t>
              </a:r>
              <a:endParaRPr lang="zh-CN" altLang="en-US" dirty="0">
                <a:latin typeface="方正宋刻本秀楷简体" panose="02000000000000000000" pitchFamily="2" charset="-122"/>
                <a:ea typeface="方正宋刻本秀楷简体" panose="02000000000000000000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E83683E-2675-4BFE-B9BC-952681527520}"/>
                </a:ext>
              </a:extLst>
            </p:cNvPr>
            <p:cNvSpPr txBox="1"/>
            <p:nvPr/>
          </p:nvSpPr>
          <p:spPr>
            <a:xfrm>
              <a:off x="3610313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关键词</a:t>
              </a:r>
              <a:r>
                <a:rPr lang="en-US" altLang="zh-CN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3</a:t>
              </a:r>
              <a:endParaRPr lang="zh-CN" altLang="en-US" dirty="0">
                <a:latin typeface="方正宋刻本秀楷简体" panose="02000000000000000000" pitchFamily="2" charset="-122"/>
                <a:ea typeface="方正宋刻本秀楷简体" panose="02000000000000000000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43EA117-AEFE-4CD5-866C-04C468188C82}"/>
                </a:ext>
              </a:extLst>
            </p:cNvPr>
            <p:cNvSpPr txBox="1"/>
            <p:nvPr/>
          </p:nvSpPr>
          <p:spPr>
            <a:xfrm>
              <a:off x="5010942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关键词</a:t>
              </a:r>
              <a:r>
                <a:rPr lang="en-US" altLang="zh-CN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4</a:t>
              </a:r>
              <a:endParaRPr lang="zh-CN" altLang="en-US" dirty="0">
                <a:latin typeface="方正宋刻本秀楷简体" panose="02000000000000000000" pitchFamily="2" charset="-122"/>
                <a:ea typeface="方正宋刻本秀楷简体" panose="020000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0B8B599-14E6-47CD-8C04-61EC0AA676CD}"/>
                </a:ext>
              </a:extLst>
            </p:cNvPr>
            <p:cNvSpPr txBox="1"/>
            <p:nvPr/>
          </p:nvSpPr>
          <p:spPr>
            <a:xfrm>
              <a:off x="6411571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关键词</a:t>
              </a:r>
              <a:r>
                <a:rPr lang="en-US" altLang="zh-CN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5</a:t>
              </a:r>
              <a:endParaRPr lang="zh-CN" altLang="en-US" dirty="0">
                <a:latin typeface="方正宋刻本秀楷简体" panose="02000000000000000000" pitchFamily="2" charset="-122"/>
                <a:ea typeface="方正宋刻本秀楷简体" panose="02000000000000000000" pitchFamily="2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2456569-5AF7-478A-8E57-92804B657C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4348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A223CC2-3A85-491F-B7FB-EE1DB121CE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17447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6DBDC879-8B09-47C8-AA9C-926A5B3ABE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0546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AE61641-1555-4108-8F48-67E067E30B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3645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B32AB814-6CB6-4E13-8F6C-87C2593E0624}"/>
              </a:ext>
            </a:extLst>
          </p:cNvPr>
          <p:cNvGrpSpPr/>
          <p:nvPr/>
        </p:nvGrpSpPr>
        <p:grpSpPr>
          <a:xfrm>
            <a:off x="895771" y="2433431"/>
            <a:ext cx="6774773" cy="90000"/>
            <a:chOff x="895771" y="2497466"/>
            <a:chExt cx="6774773" cy="90000"/>
          </a:xfrm>
        </p:grpSpPr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E175EB1B-44E5-4699-B78C-74248EB85944}"/>
                </a:ext>
              </a:extLst>
            </p:cNvPr>
            <p:cNvCxnSpPr>
              <a:cxnSpLocks/>
            </p:cNvCxnSpPr>
            <p:nvPr/>
          </p:nvCxnSpPr>
          <p:spPr>
            <a:xfrm>
              <a:off x="895771" y="254246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>
                      <a:alpha val="0"/>
                    </a:schemeClr>
                  </a:gs>
                  <a:gs pos="100000">
                    <a:schemeClr val="accent4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A1E20BA-E3DC-44D1-8E4A-2E149B03384A}"/>
                </a:ext>
              </a:extLst>
            </p:cNvPr>
            <p:cNvSpPr/>
            <p:nvPr/>
          </p:nvSpPr>
          <p:spPr>
            <a:xfrm rot="2700000" flipH="1" flipV="1">
              <a:off x="7580544" y="2497466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AF8DD8D1-CD13-42B8-A649-10B2528529A1}"/>
              </a:ext>
            </a:extLst>
          </p:cNvPr>
          <p:cNvGrpSpPr/>
          <p:nvPr/>
        </p:nvGrpSpPr>
        <p:grpSpPr>
          <a:xfrm>
            <a:off x="799039" y="4113240"/>
            <a:ext cx="6775961" cy="90000"/>
            <a:chOff x="799039" y="4113240"/>
            <a:chExt cx="6775961" cy="90000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DE73AEC3-6645-4EB6-A292-A45D2E3A3BC7}"/>
                </a:ext>
              </a:extLst>
            </p:cNvPr>
            <p:cNvCxnSpPr>
              <a:cxnSpLocks/>
            </p:cNvCxnSpPr>
            <p:nvPr/>
          </p:nvCxnSpPr>
          <p:spPr>
            <a:xfrm>
              <a:off x="895771" y="416171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/>
                  </a:gs>
                  <a:gs pos="100000">
                    <a:schemeClr val="accent4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B651FAF7-3CBC-4C8E-A41B-D613DDEBF3A1}"/>
                </a:ext>
              </a:extLst>
            </p:cNvPr>
            <p:cNvSpPr/>
            <p:nvPr/>
          </p:nvSpPr>
          <p:spPr>
            <a:xfrm rot="2700000" flipH="1" flipV="1">
              <a:off x="799039" y="4113240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93439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图表 24">
            <a:extLst>
              <a:ext uri="{FF2B5EF4-FFF2-40B4-BE49-F238E27FC236}">
                <a16:creationId xmlns:a16="http://schemas.microsoft.com/office/drawing/2014/main" id="{3B5A5D80-A1B6-47A8-B5F2-DF4351DEC8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7441795"/>
              </p:ext>
            </p:extLst>
          </p:nvPr>
        </p:nvGraphicFramePr>
        <p:xfrm>
          <a:off x="571740" y="1470875"/>
          <a:ext cx="7991235" cy="4934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6" name="文本框 25">
            <a:extLst>
              <a:ext uri="{FF2B5EF4-FFF2-40B4-BE49-F238E27FC236}">
                <a16:creationId xmlns:a16="http://schemas.microsoft.com/office/drawing/2014/main" id="{95B096C0-3FC7-4FB9-A674-4EC5F7AA4610}"/>
              </a:ext>
            </a:extLst>
          </p:cNvPr>
          <p:cNvSpPr txBox="1"/>
          <p:nvPr/>
        </p:nvSpPr>
        <p:spPr>
          <a:xfrm>
            <a:off x="8657198" y="2802359"/>
            <a:ext cx="31633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6F907D7-082F-4CC0-9061-AF312822C465}"/>
              </a:ext>
            </a:extLst>
          </p:cNvPr>
          <p:cNvSpPr txBox="1"/>
          <p:nvPr/>
        </p:nvSpPr>
        <p:spPr>
          <a:xfrm>
            <a:off x="9248675" y="1989890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sp>
        <p:nvSpPr>
          <p:cNvPr id="28" name="iconfont-1014-790819">
            <a:extLst>
              <a:ext uri="{FF2B5EF4-FFF2-40B4-BE49-F238E27FC236}">
                <a16:creationId xmlns:a16="http://schemas.microsoft.com/office/drawing/2014/main" id="{CC406504-31C5-4E9D-9963-FCA428BA089F}"/>
              </a:ext>
            </a:extLst>
          </p:cNvPr>
          <p:cNvSpPr>
            <a:spLocks noChangeAspect="1"/>
          </p:cNvSpPr>
          <p:nvPr/>
        </p:nvSpPr>
        <p:spPr bwMode="auto">
          <a:xfrm>
            <a:off x="8747807" y="2027991"/>
            <a:ext cx="385541" cy="385462"/>
          </a:xfrm>
          <a:custGeom>
            <a:avLst/>
            <a:gdLst>
              <a:gd name="T0" fmla="*/ 640 w 10240"/>
              <a:gd name="T1" fmla="*/ 9600 h 10240"/>
              <a:gd name="T2" fmla="*/ 640 w 10240"/>
              <a:gd name="T3" fmla="*/ 0 h 10240"/>
              <a:gd name="T4" fmla="*/ 0 w 10240"/>
              <a:gd name="T5" fmla="*/ 0 h 10240"/>
              <a:gd name="T6" fmla="*/ 0 w 10240"/>
              <a:gd name="T7" fmla="*/ 10240 h 10240"/>
              <a:gd name="T8" fmla="*/ 10240 w 10240"/>
              <a:gd name="T9" fmla="*/ 10240 h 10240"/>
              <a:gd name="T10" fmla="*/ 10240 w 10240"/>
              <a:gd name="T11" fmla="*/ 9600 h 10240"/>
              <a:gd name="T12" fmla="*/ 640 w 10240"/>
              <a:gd name="T13" fmla="*/ 9600 h 10240"/>
              <a:gd name="T14" fmla="*/ 9573 w 10240"/>
              <a:gd name="T15" fmla="*/ 1570 h 10240"/>
              <a:gd name="T16" fmla="*/ 6359 w 10240"/>
              <a:gd name="T17" fmla="*/ 1570 h 10240"/>
              <a:gd name="T18" fmla="*/ 7562 w 10240"/>
              <a:gd name="T19" fmla="*/ 2773 h 10240"/>
              <a:gd name="T20" fmla="*/ 6175 w 10240"/>
              <a:gd name="T21" fmla="*/ 4159 h 10240"/>
              <a:gd name="T22" fmla="*/ 4214 w 10240"/>
              <a:gd name="T23" fmla="*/ 2198 h 10240"/>
              <a:gd name="T24" fmla="*/ 4214 w 10240"/>
              <a:gd name="T25" fmla="*/ 2198 h 10240"/>
              <a:gd name="T26" fmla="*/ 4203 w 10240"/>
              <a:gd name="T27" fmla="*/ 2191 h 10240"/>
              <a:gd name="T28" fmla="*/ 4063 w 10240"/>
              <a:gd name="T29" fmla="*/ 2136 h 10240"/>
              <a:gd name="T30" fmla="*/ 3912 w 10240"/>
              <a:gd name="T31" fmla="*/ 2198 h 10240"/>
              <a:gd name="T32" fmla="*/ 1197 w 10240"/>
              <a:gd name="T33" fmla="*/ 4913 h 10240"/>
              <a:gd name="T34" fmla="*/ 1197 w 10240"/>
              <a:gd name="T35" fmla="*/ 5215 h 10240"/>
              <a:gd name="T36" fmla="*/ 1801 w 10240"/>
              <a:gd name="T37" fmla="*/ 5819 h 10240"/>
              <a:gd name="T38" fmla="*/ 2102 w 10240"/>
              <a:gd name="T39" fmla="*/ 5819 h 10240"/>
              <a:gd name="T40" fmla="*/ 4063 w 10240"/>
              <a:gd name="T41" fmla="*/ 3857 h 10240"/>
              <a:gd name="T42" fmla="*/ 6024 w 10240"/>
              <a:gd name="T43" fmla="*/ 5819 h 10240"/>
              <a:gd name="T44" fmla="*/ 6095 w 10240"/>
              <a:gd name="T45" fmla="*/ 5865 h 10240"/>
              <a:gd name="T46" fmla="*/ 6326 w 10240"/>
              <a:gd name="T47" fmla="*/ 5819 h 10240"/>
              <a:gd name="T48" fmla="*/ 6929 w 10240"/>
              <a:gd name="T49" fmla="*/ 5215 h 10240"/>
              <a:gd name="T50" fmla="*/ 8467 w 10240"/>
              <a:gd name="T51" fmla="*/ 3678 h 10240"/>
              <a:gd name="T52" fmla="*/ 9573 w 10240"/>
              <a:gd name="T53" fmla="*/ 4784 h 10240"/>
              <a:gd name="T54" fmla="*/ 9573 w 10240"/>
              <a:gd name="T55" fmla="*/ 1570 h 10240"/>
              <a:gd name="T56" fmla="*/ 2515 w 10240"/>
              <a:gd name="T57" fmla="*/ 9204 h 10240"/>
              <a:gd name="T58" fmla="*/ 2515 w 10240"/>
              <a:gd name="T59" fmla="*/ 6045 h 10240"/>
              <a:gd name="T60" fmla="*/ 2102 w 10240"/>
              <a:gd name="T61" fmla="*/ 6459 h 10240"/>
              <a:gd name="T62" fmla="*/ 1801 w 10240"/>
              <a:gd name="T63" fmla="*/ 6459 h 10240"/>
              <a:gd name="T64" fmla="*/ 1449 w 10240"/>
              <a:gd name="T65" fmla="*/ 6107 h 10240"/>
              <a:gd name="T66" fmla="*/ 1449 w 10240"/>
              <a:gd name="T67" fmla="*/ 9204 h 10240"/>
              <a:gd name="T68" fmla="*/ 2515 w 10240"/>
              <a:gd name="T69" fmla="*/ 9204 h 10240"/>
              <a:gd name="T70" fmla="*/ 4280 w 10240"/>
              <a:gd name="T71" fmla="*/ 9204 h 10240"/>
              <a:gd name="T72" fmla="*/ 4280 w 10240"/>
              <a:gd name="T73" fmla="*/ 4714 h 10240"/>
              <a:gd name="T74" fmla="*/ 4064 w 10240"/>
              <a:gd name="T75" fmla="*/ 4497 h 10240"/>
              <a:gd name="T76" fmla="*/ 3213 w 10240"/>
              <a:gd name="T77" fmla="*/ 5348 h 10240"/>
              <a:gd name="T78" fmla="*/ 3213 w 10240"/>
              <a:gd name="T79" fmla="*/ 9204 h 10240"/>
              <a:gd name="T80" fmla="*/ 4280 w 10240"/>
              <a:gd name="T81" fmla="*/ 9204 h 10240"/>
              <a:gd name="T82" fmla="*/ 6044 w 10240"/>
              <a:gd name="T83" fmla="*/ 9204 h 10240"/>
              <a:gd name="T84" fmla="*/ 6044 w 10240"/>
              <a:gd name="T85" fmla="*/ 6472 h 10240"/>
              <a:gd name="T86" fmla="*/ 6025 w 10240"/>
              <a:gd name="T87" fmla="*/ 6459 h 10240"/>
              <a:gd name="T88" fmla="*/ 4978 w 10240"/>
              <a:gd name="T89" fmla="*/ 5412 h 10240"/>
              <a:gd name="T90" fmla="*/ 4978 w 10240"/>
              <a:gd name="T91" fmla="*/ 9204 h 10240"/>
              <a:gd name="T92" fmla="*/ 6044 w 10240"/>
              <a:gd name="T93" fmla="*/ 9204 h 10240"/>
              <a:gd name="T94" fmla="*/ 7809 w 10240"/>
              <a:gd name="T95" fmla="*/ 9204 h 10240"/>
              <a:gd name="T96" fmla="*/ 7809 w 10240"/>
              <a:gd name="T97" fmla="*/ 4976 h 10240"/>
              <a:gd name="T98" fmla="*/ 6929 w 10240"/>
              <a:gd name="T99" fmla="*/ 5855 h 10240"/>
              <a:gd name="T100" fmla="*/ 6742 w 10240"/>
              <a:gd name="T101" fmla="*/ 6043 h 10240"/>
              <a:gd name="T102" fmla="*/ 6742 w 10240"/>
              <a:gd name="T103" fmla="*/ 9204 h 10240"/>
              <a:gd name="T104" fmla="*/ 7809 w 10240"/>
              <a:gd name="T105" fmla="*/ 9204 h 10240"/>
              <a:gd name="T106" fmla="*/ 9573 w 10240"/>
              <a:gd name="T107" fmla="*/ 9204 h 10240"/>
              <a:gd name="T108" fmla="*/ 9573 w 10240"/>
              <a:gd name="T109" fmla="*/ 5424 h 10240"/>
              <a:gd name="T110" fmla="*/ 8506 w 10240"/>
              <a:gd name="T111" fmla="*/ 4357 h 10240"/>
              <a:gd name="T112" fmla="*/ 8506 w 10240"/>
              <a:gd name="T113" fmla="*/ 9204 h 10240"/>
              <a:gd name="T114" fmla="*/ 9573 w 10240"/>
              <a:gd name="T115" fmla="*/ 9204 h 10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240" h="10240">
                <a:moveTo>
                  <a:pt x="640" y="9600"/>
                </a:moveTo>
                <a:lnTo>
                  <a:pt x="640" y="0"/>
                </a:lnTo>
                <a:lnTo>
                  <a:pt x="0" y="0"/>
                </a:lnTo>
                <a:lnTo>
                  <a:pt x="0" y="10240"/>
                </a:lnTo>
                <a:lnTo>
                  <a:pt x="10240" y="10240"/>
                </a:lnTo>
                <a:lnTo>
                  <a:pt x="10240" y="9600"/>
                </a:lnTo>
                <a:lnTo>
                  <a:pt x="640" y="9600"/>
                </a:lnTo>
                <a:close/>
                <a:moveTo>
                  <a:pt x="9573" y="1570"/>
                </a:moveTo>
                <a:lnTo>
                  <a:pt x="6359" y="1570"/>
                </a:lnTo>
                <a:lnTo>
                  <a:pt x="7562" y="2773"/>
                </a:lnTo>
                <a:lnTo>
                  <a:pt x="6175" y="4159"/>
                </a:lnTo>
                <a:lnTo>
                  <a:pt x="4214" y="2198"/>
                </a:lnTo>
                <a:lnTo>
                  <a:pt x="4214" y="2198"/>
                </a:lnTo>
                <a:cubicBezTo>
                  <a:pt x="4211" y="2195"/>
                  <a:pt x="4206" y="2194"/>
                  <a:pt x="4203" y="2191"/>
                </a:cubicBezTo>
                <a:cubicBezTo>
                  <a:pt x="4163" y="2156"/>
                  <a:pt x="4113" y="2136"/>
                  <a:pt x="4063" y="2136"/>
                </a:cubicBezTo>
                <a:cubicBezTo>
                  <a:pt x="4009" y="2136"/>
                  <a:pt x="3954" y="2157"/>
                  <a:pt x="3912" y="2198"/>
                </a:cubicBezTo>
                <a:lnTo>
                  <a:pt x="1197" y="4913"/>
                </a:lnTo>
                <a:cubicBezTo>
                  <a:pt x="1114" y="4997"/>
                  <a:pt x="1114" y="5132"/>
                  <a:pt x="1197" y="5215"/>
                </a:cubicBezTo>
                <a:lnTo>
                  <a:pt x="1801" y="5819"/>
                </a:lnTo>
                <a:cubicBezTo>
                  <a:pt x="1884" y="5902"/>
                  <a:pt x="2019" y="5902"/>
                  <a:pt x="2102" y="5819"/>
                </a:cubicBezTo>
                <a:lnTo>
                  <a:pt x="4063" y="3857"/>
                </a:lnTo>
                <a:lnTo>
                  <a:pt x="6024" y="5819"/>
                </a:lnTo>
                <a:cubicBezTo>
                  <a:pt x="6045" y="5840"/>
                  <a:pt x="6069" y="5855"/>
                  <a:pt x="6095" y="5865"/>
                </a:cubicBezTo>
                <a:cubicBezTo>
                  <a:pt x="6172" y="5897"/>
                  <a:pt x="6264" y="5881"/>
                  <a:pt x="6326" y="5819"/>
                </a:cubicBezTo>
                <a:lnTo>
                  <a:pt x="6929" y="5215"/>
                </a:lnTo>
                <a:lnTo>
                  <a:pt x="8467" y="3678"/>
                </a:lnTo>
                <a:lnTo>
                  <a:pt x="9573" y="4784"/>
                </a:lnTo>
                <a:lnTo>
                  <a:pt x="9573" y="1570"/>
                </a:lnTo>
                <a:close/>
                <a:moveTo>
                  <a:pt x="2515" y="9204"/>
                </a:moveTo>
                <a:lnTo>
                  <a:pt x="2515" y="6045"/>
                </a:lnTo>
                <a:lnTo>
                  <a:pt x="2102" y="6459"/>
                </a:lnTo>
                <a:cubicBezTo>
                  <a:pt x="2019" y="6542"/>
                  <a:pt x="1884" y="6542"/>
                  <a:pt x="1801" y="6459"/>
                </a:cubicBezTo>
                <a:lnTo>
                  <a:pt x="1449" y="6107"/>
                </a:lnTo>
                <a:lnTo>
                  <a:pt x="1449" y="9204"/>
                </a:lnTo>
                <a:lnTo>
                  <a:pt x="2515" y="9204"/>
                </a:lnTo>
                <a:close/>
                <a:moveTo>
                  <a:pt x="4280" y="9204"/>
                </a:moveTo>
                <a:lnTo>
                  <a:pt x="4280" y="4714"/>
                </a:lnTo>
                <a:lnTo>
                  <a:pt x="4064" y="4497"/>
                </a:lnTo>
                <a:lnTo>
                  <a:pt x="3213" y="5348"/>
                </a:lnTo>
                <a:lnTo>
                  <a:pt x="3213" y="9204"/>
                </a:lnTo>
                <a:lnTo>
                  <a:pt x="4280" y="9204"/>
                </a:lnTo>
                <a:close/>
                <a:moveTo>
                  <a:pt x="6044" y="9204"/>
                </a:moveTo>
                <a:lnTo>
                  <a:pt x="6044" y="6472"/>
                </a:lnTo>
                <a:cubicBezTo>
                  <a:pt x="6038" y="6467"/>
                  <a:pt x="6030" y="6465"/>
                  <a:pt x="6025" y="6459"/>
                </a:cubicBezTo>
                <a:lnTo>
                  <a:pt x="4978" y="5412"/>
                </a:lnTo>
                <a:lnTo>
                  <a:pt x="4978" y="9204"/>
                </a:lnTo>
                <a:lnTo>
                  <a:pt x="6044" y="9204"/>
                </a:lnTo>
                <a:close/>
                <a:moveTo>
                  <a:pt x="7809" y="9204"/>
                </a:moveTo>
                <a:lnTo>
                  <a:pt x="7809" y="4976"/>
                </a:lnTo>
                <a:lnTo>
                  <a:pt x="6929" y="5855"/>
                </a:lnTo>
                <a:lnTo>
                  <a:pt x="6742" y="6043"/>
                </a:lnTo>
                <a:lnTo>
                  <a:pt x="6742" y="9204"/>
                </a:lnTo>
                <a:lnTo>
                  <a:pt x="7809" y="9204"/>
                </a:lnTo>
                <a:close/>
                <a:moveTo>
                  <a:pt x="9573" y="9204"/>
                </a:moveTo>
                <a:lnTo>
                  <a:pt x="9573" y="5424"/>
                </a:lnTo>
                <a:lnTo>
                  <a:pt x="8506" y="4357"/>
                </a:lnTo>
                <a:lnTo>
                  <a:pt x="8506" y="9204"/>
                </a:lnTo>
                <a:lnTo>
                  <a:pt x="9573" y="920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84112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0A24251-03D5-4CCA-B9FA-F522EEB622BD}"/>
              </a:ext>
            </a:extLst>
          </p:cNvPr>
          <p:cNvGrpSpPr/>
          <p:nvPr/>
        </p:nvGrpSpPr>
        <p:grpSpPr>
          <a:xfrm>
            <a:off x="3582090" y="2164344"/>
            <a:ext cx="5420412" cy="3613608"/>
            <a:chOff x="4543894" y="2156822"/>
            <a:chExt cx="5420412" cy="3613608"/>
          </a:xfrm>
        </p:grpSpPr>
        <p:graphicFrame>
          <p:nvGraphicFramePr>
            <p:cNvPr id="29" name="图表 28">
              <a:extLst>
                <a:ext uri="{FF2B5EF4-FFF2-40B4-BE49-F238E27FC236}">
                  <a16:creationId xmlns:a16="http://schemas.microsoft.com/office/drawing/2014/main" id="{843A4C47-4900-428C-BBDB-02247F054960}"/>
                </a:ext>
              </a:extLst>
            </p:cNvPr>
            <p:cNvGraphicFramePr/>
            <p:nvPr/>
          </p:nvGraphicFramePr>
          <p:xfrm>
            <a:off x="4543894" y="2156822"/>
            <a:ext cx="5420412" cy="36136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22622E5-B7D7-4C95-90D0-3384B16BF23E}"/>
                </a:ext>
              </a:extLst>
            </p:cNvPr>
            <p:cNvSpPr txBox="1"/>
            <p:nvPr/>
          </p:nvSpPr>
          <p:spPr>
            <a:xfrm>
              <a:off x="6127401" y="3309707"/>
              <a:ext cx="69762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18%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81749EFE-0631-4C81-8BE0-2D0E2BE93FE1}"/>
                </a:ext>
              </a:extLst>
            </p:cNvPr>
            <p:cNvSpPr txBox="1"/>
            <p:nvPr/>
          </p:nvSpPr>
          <p:spPr>
            <a:xfrm>
              <a:off x="7557528" y="3732793"/>
              <a:ext cx="760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82%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6E39358-F8CF-4205-B9DB-E3529E4D793F}"/>
              </a:ext>
            </a:extLst>
          </p:cNvPr>
          <p:cNvGrpSpPr/>
          <p:nvPr/>
        </p:nvGrpSpPr>
        <p:grpSpPr>
          <a:xfrm>
            <a:off x="7836740" y="2030357"/>
            <a:ext cx="3611859" cy="3371952"/>
            <a:chOff x="8722400" y="4006551"/>
            <a:chExt cx="3611859" cy="3371952"/>
          </a:xfrm>
        </p:grpSpPr>
        <p:sp>
          <p:nvSpPr>
            <p:cNvPr id="33" name="iconfont-1014-790819">
              <a:extLst>
                <a:ext uri="{FF2B5EF4-FFF2-40B4-BE49-F238E27FC236}">
                  <a16:creationId xmlns:a16="http://schemas.microsoft.com/office/drawing/2014/main" id="{8A67A0D8-6279-4091-B908-0E4CD22F9A8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3172" y="4049762"/>
              <a:ext cx="385541" cy="385462"/>
            </a:xfrm>
            <a:custGeom>
              <a:avLst/>
              <a:gdLst>
                <a:gd name="T0" fmla="*/ 640 w 10240"/>
                <a:gd name="T1" fmla="*/ 9600 h 10240"/>
                <a:gd name="T2" fmla="*/ 640 w 10240"/>
                <a:gd name="T3" fmla="*/ 0 h 10240"/>
                <a:gd name="T4" fmla="*/ 0 w 10240"/>
                <a:gd name="T5" fmla="*/ 0 h 10240"/>
                <a:gd name="T6" fmla="*/ 0 w 10240"/>
                <a:gd name="T7" fmla="*/ 10240 h 10240"/>
                <a:gd name="T8" fmla="*/ 10240 w 10240"/>
                <a:gd name="T9" fmla="*/ 10240 h 10240"/>
                <a:gd name="T10" fmla="*/ 10240 w 10240"/>
                <a:gd name="T11" fmla="*/ 9600 h 10240"/>
                <a:gd name="T12" fmla="*/ 640 w 10240"/>
                <a:gd name="T13" fmla="*/ 9600 h 10240"/>
                <a:gd name="T14" fmla="*/ 9573 w 10240"/>
                <a:gd name="T15" fmla="*/ 1570 h 10240"/>
                <a:gd name="T16" fmla="*/ 6359 w 10240"/>
                <a:gd name="T17" fmla="*/ 1570 h 10240"/>
                <a:gd name="T18" fmla="*/ 7562 w 10240"/>
                <a:gd name="T19" fmla="*/ 2773 h 10240"/>
                <a:gd name="T20" fmla="*/ 6175 w 10240"/>
                <a:gd name="T21" fmla="*/ 4159 h 10240"/>
                <a:gd name="T22" fmla="*/ 4214 w 10240"/>
                <a:gd name="T23" fmla="*/ 2198 h 10240"/>
                <a:gd name="T24" fmla="*/ 4214 w 10240"/>
                <a:gd name="T25" fmla="*/ 2198 h 10240"/>
                <a:gd name="T26" fmla="*/ 4203 w 10240"/>
                <a:gd name="T27" fmla="*/ 2191 h 10240"/>
                <a:gd name="T28" fmla="*/ 4063 w 10240"/>
                <a:gd name="T29" fmla="*/ 2136 h 10240"/>
                <a:gd name="T30" fmla="*/ 3912 w 10240"/>
                <a:gd name="T31" fmla="*/ 2198 h 10240"/>
                <a:gd name="T32" fmla="*/ 1197 w 10240"/>
                <a:gd name="T33" fmla="*/ 4913 h 10240"/>
                <a:gd name="T34" fmla="*/ 1197 w 10240"/>
                <a:gd name="T35" fmla="*/ 5215 h 10240"/>
                <a:gd name="T36" fmla="*/ 1801 w 10240"/>
                <a:gd name="T37" fmla="*/ 5819 h 10240"/>
                <a:gd name="T38" fmla="*/ 2102 w 10240"/>
                <a:gd name="T39" fmla="*/ 5819 h 10240"/>
                <a:gd name="T40" fmla="*/ 4063 w 10240"/>
                <a:gd name="T41" fmla="*/ 3857 h 10240"/>
                <a:gd name="T42" fmla="*/ 6024 w 10240"/>
                <a:gd name="T43" fmla="*/ 5819 h 10240"/>
                <a:gd name="T44" fmla="*/ 6095 w 10240"/>
                <a:gd name="T45" fmla="*/ 5865 h 10240"/>
                <a:gd name="T46" fmla="*/ 6326 w 10240"/>
                <a:gd name="T47" fmla="*/ 5819 h 10240"/>
                <a:gd name="T48" fmla="*/ 6929 w 10240"/>
                <a:gd name="T49" fmla="*/ 5215 h 10240"/>
                <a:gd name="T50" fmla="*/ 8467 w 10240"/>
                <a:gd name="T51" fmla="*/ 3678 h 10240"/>
                <a:gd name="T52" fmla="*/ 9573 w 10240"/>
                <a:gd name="T53" fmla="*/ 4784 h 10240"/>
                <a:gd name="T54" fmla="*/ 9573 w 10240"/>
                <a:gd name="T55" fmla="*/ 1570 h 10240"/>
                <a:gd name="T56" fmla="*/ 2515 w 10240"/>
                <a:gd name="T57" fmla="*/ 9204 h 10240"/>
                <a:gd name="T58" fmla="*/ 2515 w 10240"/>
                <a:gd name="T59" fmla="*/ 6045 h 10240"/>
                <a:gd name="T60" fmla="*/ 2102 w 10240"/>
                <a:gd name="T61" fmla="*/ 6459 h 10240"/>
                <a:gd name="T62" fmla="*/ 1801 w 10240"/>
                <a:gd name="T63" fmla="*/ 6459 h 10240"/>
                <a:gd name="T64" fmla="*/ 1449 w 10240"/>
                <a:gd name="T65" fmla="*/ 6107 h 10240"/>
                <a:gd name="T66" fmla="*/ 1449 w 10240"/>
                <a:gd name="T67" fmla="*/ 9204 h 10240"/>
                <a:gd name="T68" fmla="*/ 2515 w 10240"/>
                <a:gd name="T69" fmla="*/ 9204 h 10240"/>
                <a:gd name="T70" fmla="*/ 4280 w 10240"/>
                <a:gd name="T71" fmla="*/ 9204 h 10240"/>
                <a:gd name="T72" fmla="*/ 4280 w 10240"/>
                <a:gd name="T73" fmla="*/ 4714 h 10240"/>
                <a:gd name="T74" fmla="*/ 4064 w 10240"/>
                <a:gd name="T75" fmla="*/ 4497 h 10240"/>
                <a:gd name="T76" fmla="*/ 3213 w 10240"/>
                <a:gd name="T77" fmla="*/ 5348 h 10240"/>
                <a:gd name="T78" fmla="*/ 3213 w 10240"/>
                <a:gd name="T79" fmla="*/ 9204 h 10240"/>
                <a:gd name="T80" fmla="*/ 4280 w 10240"/>
                <a:gd name="T81" fmla="*/ 9204 h 10240"/>
                <a:gd name="T82" fmla="*/ 6044 w 10240"/>
                <a:gd name="T83" fmla="*/ 9204 h 10240"/>
                <a:gd name="T84" fmla="*/ 6044 w 10240"/>
                <a:gd name="T85" fmla="*/ 6472 h 10240"/>
                <a:gd name="T86" fmla="*/ 6025 w 10240"/>
                <a:gd name="T87" fmla="*/ 6459 h 10240"/>
                <a:gd name="T88" fmla="*/ 4978 w 10240"/>
                <a:gd name="T89" fmla="*/ 5412 h 10240"/>
                <a:gd name="T90" fmla="*/ 4978 w 10240"/>
                <a:gd name="T91" fmla="*/ 9204 h 10240"/>
                <a:gd name="T92" fmla="*/ 6044 w 10240"/>
                <a:gd name="T93" fmla="*/ 9204 h 10240"/>
                <a:gd name="T94" fmla="*/ 7809 w 10240"/>
                <a:gd name="T95" fmla="*/ 9204 h 10240"/>
                <a:gd name="T96" fmla="*/ 7809 w 10240"/>
                <a:gd name="T97" fmla="*/ 4976 h 10240"/>
                <a:gd name="T98" fmla="*/ 6929 w 10240"/>
                <a:gd name="T99" fmla="*/ 5855 h 10240"/>
                <a:gd name="T100" fmla="*/ 6742 w 10240"/>
                <a:gd name="T101" fmla="*/ 6043 h 10240"/>
                <a:gd name="T102" fmla="*/ 6742 w 10240"/>
                <a:gd name="T103" fmla="*/ 9204 h 10240"/>
                <a:gd name="T104" fmla="*/ 7809 w 10240"/>
                <a:gd name="T105" fmla="*/ 9204 h 10240"/>
                <a:gd name="T106" fmla="*/ 9573 w 10240"/>
                <a:gd name="T107" fmla="*/ 9204 h 10240"/>
                <a:gd name="T108" fmla="*/ 9573 w 10240"/>
                <a:gd name="T109" fmla="*/ 5424 h 10240"/>
                <a:gd name="T110" fmla="*/ 8506 w 10240"/>
                <a:gd name="T111" fmla="*/ 4357 h 10240"/>
                <a:gd name="T112" fmla="*/ 8506 w 10240"/>
                <a:gd name="T113" fmla="*/ 9204 h 10240"/>
                <a:gd name="T114" fmla="*/ 9573 w 10240"/>
                <a:gd name="T115" fmla="*/ 9204 h 10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240" h="10240">
                  <a:moveTo>
                    <a:pt x="640" y="9600"/>
                  </a:moveTo>
                  <a:lnTo>
                    <a:pt x="640" y="0"/>
                  </a:lnTo>
                  <a:lnTo>
                    <a:pt x="0" y="0"/>
                  </a:lnTo>
                  <a:lnTo>
                    <a:pt x="0" y="10240"/>
                  </a:lnTo>
                  <a:lnTo>
                    <a:pt x="10240" y="10240"/>
                  </a:lnTo>
                  <a:lnTo>
                    <a:pt x="10240" y="9600"/>
                  </a:lnTo>
                  <a:lnTo>
                    <a:pt x="640" y="9600"/>
                  </a:lnTo>
                  <a:close/>
                  <a:moveTo>
                    <a:pt x="9573" y="1570"/>
                  </a:moveTo>
                  <a:lnTo>
                    <a:pt x="6359" y="1570"/>
                  </a:lnTo>
                  <a:lnTo>
                    <a:pt x="7562" y="2773"/>
                  </a:lnTo>
                  <a:lnTo>
                    <a:pt x="6175" y="4159"/>
                  </a:lnTo>
                  <a:lnTo>
                    <a:pt x="4214" y="2198"/>
                  </a:lnTo>
                  <a:lnTo>
                    <a:pt x="4214" y="2198"/>
                  </a:lnTo>
                  <a:cubicBezTo>
                    <a:pt x="4211" y="2195"/>
                    <a:pt x="4206" y="2194"/>
                    <a:pt x="4203" y="2191"/>
                  </a:cubicBezTo>
                  <a:cubicBezTo>
                    <a:pt x="4163" y="2156"/>
                    <a:pt x="4113" y="2136"/>
                    <a:pt x="4063" y="2136"/>
                  </a:cubicBezTo>
                  <a:cubicBezTo>
                    <a:pt x="4009" y="2136"/>
                    <a:pt x="3954" y="2157"/>
                    <a:pt x="3912" y="2198"/>
                  </a:cubicBezTo>
                  <a:lnTo>
                    <a:pt x="1197" y="4913"/>
                  </a:lnTo>
                  <a:cubicBezTo>
                    <a:pt x="1114" y="4997"/>
                    <a:pt x="1114" y="5132"/>
                    <a:pt x="1197" y="5215"/>
                  </a:cubicBezTo>
                  <a:lnTo>
                    <a:pt x="1801" y="5819"/>
                  </a:lnTo>
                  <a:cubicBezTo>
                    <a:pt x="1884" y="5902"/>
                    <a:pt x="2019" y="5902"/>
                    <a:pt x="2102" y="5819"/>
                  </a:cubicBezTo>
                  <a:lnTo>
                    <a:pt x="4063" y="3857"/>
                  </a:lnTo>
                  <a:lnTo>
                    <a:pt x="6024" y="5819"/>
                  </a:lnTo>
                  <a:cubicBezTo>
                    <a:pt x="6045" y="5840"/>
                    <a:pt x="6069" y="5855"/>
                    <a:pt x="6095" y="5865"/>
                  </a:cubicBezTo>
                  <a:cubicBezTo>
                    <a:pt x="6172" y="5897"/>
                    <a:pt x="6264" y="5881"/>
                    <a:pt x="6326" y="5819"/>
                  </a:cubicBezTo>
                  <a:lnTo>
                    <a:pt x="6929" y="5215"/>
                  </a:lnTo>
                  <a:lnTo>
                    <a:pt x="8467" y="3678"/>
                  </a:lnTo>
                  <a:lnTo>
                    <a:pt x="9573" y="4784"/>
                  </a:lnTo>
                  <a:lnTo>
                    <a:pt x="9573" y="1570"/>
                  </a:lnTo>
                  <a:close/>
                  <a:moveTo>
                    <a:pt x="2515" y="9204"/>
                  </a:moveTo>
                  <a:lnTo>
                    <a:pt x="2515" y="6045"/>
                  </a:lnTo>
                  <a:lnTo>
                    <a:pt x="2102" y="6459"/>
                  </a:lnTo>
                  <a:cubicBezTo>
                    <a:pt x="2019" y="6542"/>
                    <a:pt x="1884" y="6542"/>
                    <a:pt x="1801" y="6459"/>
                  </a:cubicBezTo>
                  <a:lnTo>
                    <a:pt x="1449" y="6107"/>
                  </a:lnTo>
                  <a:lnTo>
                    <a:pt x="1449" y="9204"/>
                  </a:lnTo>
                  <a:lnTo>
                    <a:pt x="2515" y="9204"/>
                  </a:lnTo>
                  <a:close/>
                  <a:moveTo>
                    <a:pt x="4280" y="9204"/>
                  </a:moveTo>
                  <a:lnTo>
                    <a:pt x="4280" y="4714"/>
                  </a:lnTo>
                  <a:lnTo>
                    <a:pt x="4064" y="4497"/>
                  </a:lnTo>
                  <a:lnTo>
                    <a:pt x="3213" y="5348"/>
                  </a:lnTo>
                  <a:lnTo>
                    <a:pt x="3213" y="9204"/>
                  </a:lnTo>
                  <a:lnTo>
                    <a:pt x="4280" y="9204"/>
                  </a:lnTo>
                  <a:close/>
                  <a:moveTo>
                    <a:pt x="6044" y="9204"/>
                  </a:moveTo>
                  <a:lnTo>
                    <a:pt x="6044" y="6472"/>
                  </a:lnTo>
                  <a:cubicBezTo>
                    <a:pt x="6038" y="6467"/>
                    <a:pt x="6030" y="6465"/>
                    <a:pt x="6025" y="6459"/>
                  </a:cubicBezTo>
                  <a:lnTo>
                    <a:pt x="4978" y="5412"/>
                  </a:lnTo>
                  <a:lnTo>
                    <a:pt x="4978" y="9204"/>
                  </a:lnTo>
                  <a:lnTo>
                    <a:pt x="6044" y="9204"/>
                  </a:lnTo>
                  <a:close/>
                  <a:moveTo>
                    <a:pt x="7809" y="9204"/>
                  </a:moveTo>
                  <a:lnTo>
                    <a:pt x="7809" y="4976"/>
                  </a:lnTo>
                  <a:lnTo>
                    <a:pt x="6929" y="5855"/>
                  </a:lnTo>
                  <a:lnTo>
                    <a:pt x="6742" y="6043"/>
                  </a:lnTo>
                  <a:lnTo>
                    <a:pt x="6742" y="9204"/>
                  </a:lnTo>
                  <a:lnTo>
                    <a:pt x="7809" y="9204"/>
                  </a:lnTo>
                  <a:close/>
                  <a:moveTo>
                    <a:pt x="9573" y="9204"/>
                  </a:moveTo>
                  <a:lnTo>
                    <a:pt x="9573" y="5424"/>
                  </a:lnTo>
                  <a:lnTo>
                    <a:pt x="8506" y="4357"/>
                  </a:lnTo>
                  <a:lnTo>
                    <a:pt x="8506" y="9204"/>
                  </a:lnTo>
                  <a:lnTo>
                    <a:pt x="9573" y="92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0AA2C74-02B5-4DF6-9EFA-77948863B5E0}"/>
                </a:ext>
              </a:extLst>
            </p:cNvPr>
            <p:cNvSpPr txBox="1"/>
            <p:nvPr/>
          </p:nvSpPr>
          <p:spPr>
            <a:xfrm>
              <a:off x="9280835" y="4006551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2D4C7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30E2C4F-361A-469B-9DFA-B7A51667927E}"/>
                </a:ext>
              </a:extLst>
            </p:cNvPr>
            <p:cNvSpPr txBox="1"/>
            <p:nvPr/>
          </p:nvSpPr>
          <p:spPr>
            <a:xfrm>
              <a:off x="8722400" y="4516181"/>
              <a:ext cx="3611859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457BFDC-61AD-4856-B756-B0171DC3CD83}"/>
              </a:ext>
            </a:extLst>
          </p:cNvPr>
          <p:cNvGrpSpPr/>
          <p:nvPr/>
        </p:nvGrpSpPr>
        <p:grpSpPr>
          <a:xfrm>
            <a:off x="4642879" y="2157910"/>
            <a:ext cx="719501" cy="528300"/>
            <a:chOff x="5859103" y="1093319"/>
            <a:chExt cx="719501" cy="528300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3D8A5E8F-7C57-4236-AB62-4C3A81A71E92}"/>
                </a:ext>
              </a:extLst>
            </p:cNvPr>
            <p:cNvSpPr/>
            <p:nvPr/>
          </p:nvSpPr>
          <p:spPr>
            <a:xfrm>
              <a:off x="5954704" y="1093319"/>
              <a:ext cx="528300" cy="52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76093D4-9519-432F-AF9D-20FEC3BDAEEE}"/>
                </a:ext>
              </a:extLst>
            </p:cNvPr>
            <p:cNvSpPr txBox="1"/>
            <p:nvPr/>
          </p:nvSpPr>
          <p:spPr>
            <a:xfrm>
              <a:off x="5859103" y="1124096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6%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FEAA13D1-C3F5-44F1-A8BD-517F3560800A}"/>
              </a:ext>
            </a:extLst>
          </p:cNvPr>
          <p:cNvSpPr txBox="1"/>
          <p:nvPr/>
        </p:nvSpPr>
        <p:spPr>
          <a:xfrm>
            <a:off x="620066" y="2029076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0D042045-B658-4FBB-8000-4CC73E570CFF}"/>
              </a:ext>
            </a:extLst>
          </p:cNvPr>
          <p:cNvGrpSpPr/>
          <p:nvPr/>
        </p:nvGrpSpPr>
        <p:grpSpPr>
          <a:xfrm>
            <a:off x="3934875" y="4345900"/>
            <a:ext cx="915195" cy="915195"/>
            <a:chOff x="5060854" y="3780971"/>
            <a:chExt cx="915195" cy="915195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04C970E-AC02-4C74-AA9E-160B6AFEDF93}"/>
                </a:ext>
              </a:extLst>
            </p:cNvPr>
            <p:cNvSpPr/>
            <p:nvPr/>
          </p:nvSpPr>
          <p:spPr>
            <a:xfrm>
              <a:off x="5060854" y="3780971"/>
              <a:ext cx="915195" cy="91519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1785A07C-9661-44AF-807A-7D8CB8301B50}"/>
                </a:ext>
              </a:extLst>
            </p:cNvPr>
            <p:cNvSpPr txBox="1"/>
            <p:nvPr/>
          </p:nvSpPr>
          <p:spPr>
            <a:xfrm>
              <a:off x="5158700" y="4009777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F939141E-930C-4DAD-BDD5-0546F18D5F84}"/>
              </a:ext>
            </a:extLst>
          </p:cNvPr>
          <p:cNvSpPr txBox="1"/>
          <p:nvPr/>
        </p:nvSpPr>
        <p:spPr>
          <a:xfrm>
            <a:off x="620066" y="4345900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</p:spTree>
    <p:extLst>
      <p:ext uri="{BB962C8B-B14F-4D97-AF65-F5344CB8AC3E}">
        <p14:creationId xmlns:p14="http://schemas.microsoft.com/office/powerpoint/2010/main" val="3896007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7" name="表格 2">
            <a:extLst>
              <a:ext uri="{FF2B5EF4-FFF2-40B4-BE49-F238E27FC236}">
                <a16:creationId xmlns:a16="http://schemas.microsoft.com/office/drawing/2014/main" id="{BACE5E0D-9698-4552-A181-EE18D7237C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225644"/>
              </p:ext>
            </p:extLst>
          </p:nvPr>
        </p:nvGraphicFramePr>
        <p:xfrm>
          <a:off x="515938" y="2026212"/>
          <a:ext cx="11126166" cy="342216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5400000" algn="ctr" rotWithShape="0">
                    <a:schemeClr val="accent4">
                      <a:lumMod val="20000"/>
                      <a:lumOff val="80000"/>
                    </a:schemeClr>
                  </a:outerShdw>
                </a:effectLst>
                <a:tableStyleId>{5C22544A-7EE6-4342-B048-85BDC9FD1C3A}</a:tableStyleId>
              </a:tblPr>
              <a:tblGrid>
                <a:gridCol w="1854361">
                  <a:extLst>
                    <a:ext uri="{9D8B030D-6E8A-4147-A177-3AD203B41FA5}">
                      <a16:colId xmlns:a16="http://schemas.microsoft.com/office/drawing/2014/main" val="2265561559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233601950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463226194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1590270448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690642686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672030821"/>
                    </a:ext>
                  </a:extLst>
                </a:gridCol>
              </a:tblGrid>
              <a:tr h="42811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TABEL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ONE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TWO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THREE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FOUR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FIVE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43266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834245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2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042050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3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442044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4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61627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5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169143"/>
                  </a:ext>
                </a:extLst>
              </a:tr>
            </a:tbl>
          </a:graphicData>
        </a:graphic>
      </p:graphicFrame>
      <p:sp>
        <p:nvSpPr>
          <p:cNvPr id="58" name="文本框 57">
            <a:extLst>
              <a:ext uri="{FF2B5EF4-FFF2-40B4-BE49-F238E27FC236}">
                <a16:creationId xmlns:a16="http://schemas.microsoft.com/office/drawing/2014/main" id="{854F60C4-EA1A-452C-A317-86120C11CBBE}"/>
              </a:ext>
            </a:extLst>
          </p:cNvPr>
          <p:cNvSpPr txBox="1"/>
          <p:nvPr/>
        </p:nvSpPr>
        <p:spPr>
          <a:xfrm>
            <a:off x="515938" y="5716615"/>
            <a:ext cx="91589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76F6E06F-AD73-4E10-B36F-7E83CB9CDE27}"/>
              </a:ext>
            </a:extLst>
          </p:cNvPr>
          <p:cNvSpPr txBox="1"/>
          <p:nvPr/>
        </p:nvSpPr>
        <p:spPr>
          <a:xfrm>
            <a:off x="1057275" y="1391695"/>
            <a:ext cx="10038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sp>
        <p:nvSpPr>
          <p:cNvPr id="60" name="iconfont-1014-790819">
            <a:extLst>
              <a:ext uri="{FF2B5EF4-FFF2-40B4-BE49-F238E27FC236}">
                <a16:creationId xmlns:a16="http://schemas.microsoft.com/office/drawing/2014/main" id="{45725848-6866-4B07-824A-1C6143077246}"/>
              </a:ext>
            </a:extLst>
          </p:cNvPr>
          <p:cNvSpPr>
            <a:spLocks noChangeAspect="1"/>
          </p:cNvSpPr>
          <p:nvPr/>
        </p:nvSpPr>
        <p:spPr bwMode="auto">
          <a:xfrm>
            <a:off x="11244790" y="1426483"/>
            <a:ext cx="385541" cy="385462"/>
          </a:xfrm>
          <a:custGeom>
            <a:avLst/>
            <a:gdLst>
              <a:gd name="T0" fmla="*/ 640 w 10240"/>
              <a:gd name="T1" fmla="*/ 9600 h 10240"/>
              <a:gd name="T2" fmla="*/ 640 w 10240"/>
              <a:gd name="T3" fmla="*/ 0 h 10240"/>
              <a:gd name="T4" fmla="*/ 0 w 10240"/>
              <a:gd name="T5" fmla="*/ 0 h 10240"/>
              <a:gd name="T6" fmla="*/ 0 w 10240"/>
              <a:gd name="T7" fmla="*/ 10240 h 10240"/>
              <a:gd name="T8" fmla="*/ 10240 w 10240"/>
              <a:gd name="T9" fmla="*/ 10240 h 10240"/>
              <a:gd name="T10" fmla="*/ 10240 w 10240"/>
              <a:gd name="T11" fmla="*/ 9600 h 10240"/>
              <a:gd name="T12" fmla="*/ 640 w 10240"/>
              <a:gd name="T13" fmla="*/ 9600 h 10240"/>
              <a:gd name="T14" fmla="*/ 9573 w 10240"/>
              <a:gd name="T15" fmla="*/ 1570 h 10240"/>
              <a:gd name="T16" fmla="*/ 6359 w 10240"/>
              <a:gd name="T17" fmla="*/ 1570 h 10240"/>
              <a:gd name="T18" fmla="*/ 7562 w 10240"/>
              <a:gd name="T19" fmla="*/ 2773 h 10240"/>
              <a:gd name="T20" fmla="*/ 6175 w 10240"/>
              <a:gd name="T21" fmla="*/ 4159 h 10240"/>
              <a:gd name="T22" fmla="*/ 4214 w 10240"/>
              <a:gd name="T23" fmla="*/ 2198 h 10240"/>
              <a:gd name="T24" fmla="*/ 4214 w 10240"/>
              <a:gd name="T25" fmla="*/ 2198 h 10240"/>
              <a:gd name="T26" fmla="*/ 4203 w 10240"/>
              <a:gd name="T27" fmla="*/ 2191 h 10240"/>
              <a:gd name="T28" fmla="*/ 4063 w 10240"/>
              <a:gd name="T29" fmla="*/ 2136 h 10240"/>
              <a:gd name="T30" fmla="*/ 3912 w 10240"/>
              <a:gd name="T31" fmla="*/ 2198 h 10240"/>
              <a:gd name="T32" fmla="*/ 1197 w 10240"/>
              <a:gd name="T33" fmla="*/ 4913 h 10240"/>
              <a:gd name="T34" fmla="*/ 1197 w 10240"/>
              <a:gd name="T35" fmla="*/ 5215 h 10240"/>
              <a:gd name="T36" fmla="*/ 1801 w 10240"/>
              <a:gd name="T37" fmla="*/ 5819 h 10240"/>
              <a:gd name="T38" fmla="*/ 2102 w 10240"/>
              <a:gd name="T39" fmla="*/ 5819 h 10240"/>
              <a:gd name="T40" fmla="*/ 4063 w 10240"/>
              <a:gd name="T41" fmla="*/ 3857 h 10240"/>
              <a:gd name="T42" fmla="*/ 6024 w 10240"/>
              <a:gd name="T43" fmla="*/ 5819 h 10240"/>
              <a:gd name="T44" fmla="*/ 6095 w 10240"/>
              <a:gd name="T45" fmla="*/ 5865 h 10240"/>
              <a:gd name="T46" fmla="*/ 6326 w 10240"/>
              <a:gd name="T47" fmla="*/ 5819 h 10240"/>
              <a:gd name="T48" fmla="*/ 6929 w 10240"/>
              <a:gd name="T49" fmla="*/ 5215 h 10240"/>
              <a:gd name="T50" fmla="*/ 8467 w 10240"/>
              <a:gd name="T51" fmla="*/ 3678 h 10240"/>
              <a:gd name="T52" fmla="*/ 9573 w 10240"/>
              <a:gd name="T53" fmla="*/ 4784 h 10240"/>
              <a:gd name="T54" fmla="*/ 9573 w 10240"/>
              <a:gd name="T55" fmla="*/ 1570 h 10240"/>
              <a:gd name="T56" fmla="*/ 2515 w 10240"/>
              <a:gd name="T57" fmla="*/ 9204 h 10240"/>
              <a:gd name="T58" fmla="*/ 2515 w 10240"/>
              <a:gd name="T59" fmla="*/ 6045 h 10240"/>
              <a:gd name="T60" fmla="*/ 2102 w 10240"/>
              <a:gd name="T61" fmla="*/ 6459 h 10240"/>
              <a:gd name="T62" fmla="*/ 1801 w 10240"/>
              <a:gd name="T63" fmla="*/ 6459 h 10240"/>
              <a:gd name="T64" fmla="*/ 1449 w 10240"/>
              <a:gd name="T65" fmla="*/ 6107 h 10240"/>
              <a:gd name="T66" fmla="*/ 1449 w 10240"/>
              <a:gd name="T67" fmla="*/ 9204 h 10240"/>
              <a:gd name="T68" fmla="*/ 2515 w 10240"/>
              <a:gd name="T69" fmla="*/ 9204 h 10240"/>
              <a:gd name="T70" fmla="*/ 4280 w 10240"/>
              <a:gd name="T71" fmla="*/ 9204 h 10240"/>
              <a:gd name="T72" fmla="*/ 4280 w 10240"/>
              <a:gd name="T73" fmla="*/ 4714 h 10240"/>
              <a:gd name="T74" fmla="*/ 4064 w 10240"/>
              <a:gd name="T75" fmla="*/ 4497 h 10240"/>
              <a:gd name="T76" fmla="*/ 3213 w 10240"/>
              <a:gd name="T77" fmla="*/ 5348 h 10240"/>
              <a:gd name="T78" fmla="*/ 3213 w 10240"/>
              <a:gd name="T79" fmla="*/ 9204 h 10240"/>
              <a:gd name="T80" fmla="*/ 4280 w 10240"/>
              <a:gd name="T81" fmla="*/ 9204 h 10240"/>
              <a:gd name="T82" fmla="*/ 6044 w 10240"/>
              <a:gd name="T83" fmla="*/ 9204 h 10240"/>
              <a:gd name="T84" fmla="*/ 6044 w 10240"/>
              <a:gd name="T85" fmla="*/ 6472 h 10240"/>
              <a:gd name="T86" fmla="*/ 6025 w 10240"/>
              <a:gd name="T87" fmla="*/ 6459 h 10240"/>
              <a:gd name="T88" fmla="*/ 4978 w 10240"/>
              <a:gd name="T89" fmla="*/ 5412 h 10240"/>
              <a:gd name="T90" fmla="*/ 4978 w 10240"/>
              <a:gd name="T91" fmla="*/ 9204 h 10240"/>
              <a:gd name="T92" fmla="*/ 6044 w 10240"/>
              <a:gd name="T93" fmla="*/ 9204 h 10240"/>
              <a:gd name="T94" fmla="*/ 7809 w 10240"/>
              <a:gd name="T95" fmla="*/ 9204 h 10240"/>
              <a:gd name="T96" fmla="*/ 7809 w 10240"/>
              <a:gd name="T97" fmla="*/ 4976 h 10240"/>
              <a:gd name="T98" fmla="*/ 6929 w 10240"/>
              <a:gd name="T99" fmla="*/ 5855 h 10240"/>
              <a:gd name="T100" fmla="*/ 6742 w 10240"/>
              <a:gd name="T101" fmla="*/ 6043 h 10240"/>
              <a:gd name="T102" fmla="*/ 6742 w 10240"/>
              <a:gd name="T103" fmla="*/ 9204 h 10240"/>
              <a:gd name="T104" fmla="*/ 7809 w 10240"/>
              <a:gd name="T105" fmla="*/ 9204 h 10240"/>
              <a:gd name="T106" fmla="*/ 9573 w 10240"/>
              <a:gd name="T107" fmla="*/ 9204 h 10240"/>
              <a:gd name="T108" fmla="*/ 9573 w 10240"/>
              <a:gd name="T109" fmla="*/ 5424 h 10240"/>
              <a:gd name="T110" fmla="*/ 8506 w 10240"/>
              <a:gd name="T111" fmla="*/ 4357 h 10240"/>
              <a:gd name="T112" fmla="*/ 8506 w 10240"/>
              <a:gd name="T113" fmla="*/ 9204 h 10240"/>
              <a:gd name="T114" fmla="*/ 9573 w 10240"/>
              <a:gd name="T115" fmla="*/ 9204 h 10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240" h="10240">
                <a:moveTo>
                  <a:pt x="640" y="9600"/>
                </a:moveTo>
                <a:lnTo>
                  <a:pt x="640" y="0"/>
                </a:lnTo>
                <a:lnTo>
                  <a:pt x="0" y="0"/>
                </a:lnTo>
                <a:lnTo>
                  <a:pt x="0" y="10240"/>
                </a:lnTo>
                <a:lnTo>
                  <a:pt x="10240" y="10240"/>
                </a:lnTo>
                <a:lnTo>
                  <a:pt x="10240" y="9600"/>
                </a:lnTo>
                <a:lnTo>
                  <a:pt x="640" y="9600"/>
                </a:lnTo>
                <a:close/>
                <a:moveTo>
                  <a:pt x="9573" y="1570"/>
                </a:moveTo>
                <a:lnTo>
                  <a:pt x="6359" y="1570"/>
                </a:lnTo>
                <a:lnTo>
                  <a:pt x="7562" y="2773"/>
                </a:lnTo>
                <a:lnTo>
                  <a:pt x="6175" y="4159"/>
                </a:lnTo>
                <a:lnTo>
                  <a:pt x="4214" y="2198"/>
                </a:lnTo>
                <a:lnTo>
                  <a:pt x="4214" y="2198"/>
                </a:lnTo>
                <a:cubicBezTo>
                  <a:pt x="4211" y="2195"/>
                  <a:pt x="4206" y="2194"/>
                  <a:pt x="4203" y="2191"/>
                </a:cubicBezTo>
                <a:cubicBezTo>
                  <a:pt x="4163" y="2156"/>
                  <a:pt x="4113" y="2136"/>
                  <a:pt x="4063" y="2136"/>
                </a:cubicBezTo>
                <a:cubicBezTo>
                  <a:pt x="4009" y="2136"/>
                  <a:pt x="3954" y="2157"/>
                  <a:pt x="3912" y="2198"/>
                </a:cubicBezTo>
                <a:lnTo>
                  <a:pt x="1197" y="4913"/>
                </a:lnTo>
                <a:cubicBezTo>
                  <a:pt x="1114" y="4997"/>
                  <a:pt x="1114" y="5132"/>
                  <a:pt x="1197" y="5215"/>
                </a:cubicBezTo>
                <a:lnTo>
                  <a:pt x="1801" y="5819"/>
                </a:lnTo>
                <a:cubicBezTo>
                  <a:pt x="1884" y="5902"/>
                  <a:pt x="2019" y="5902"/>
                  <a:pt x="2102" y="5819"/>
                </a:cubicBezTo>
                <a:lnTo>
                  <a:pt x="4063" y="3857"/>
                </a:lnTo>
                <a:lnTo>
                  <a:pt x="6024" y="5819"/>
                </a:lnTo>
                <a:cubicBezTo>
                  <a:pt x="6045" y="5840"/>
                  <a:pt x="6069" y="5855"/>
                  <a:pt x="6095" y="5865"/>
                </a:cubicBezTo>
                <a:cubicBezTo>
                  <a:pt x="6172" y="5897"/>
                  <a:pt x="6264" y="5881"/>
                  <a:pt x="6326" y="5819"/>
                </a:cubicBezTo>
                <a:lnTo>
                  <a:pt x="6929" y="5215"/>
                </a:lnTo>
                <a:lnTo>
                  <a:pt x="8467" y="3678"/>
                </a:lnTo>
                <a:lnTo>
                  <a:pt x="9573" y="4784"/>
                </a:lnTo>
                <a:lnTo>
                  <a:pt x="9573" y="1570"/>
                </a:lnTo>
                <a:close/>
                <a:moveTo>
                  <a:pt x="2515" y="9204"/>
                </a:moveTo>
                <a:lnTo>
                  <a:pt x="2515" y="6045"/>
                </a:lnTo>
                <a:lnTo>
                  <a:pt x="2102" y="6459"/>
                </a:lnTo>
                <a:cubicBezTo>
                  <a:pt x="2019" y="6542"/>
                  <a:pt x="1884" y="6542"/>
                  <a:pt x="1801" y="6459"/>
                </a:cubicBezTo>
                <a:lnTo>
                  <a:pt x="1449" y="6107"/>
                </a:lnTo>
                <a:lnTo>
                  <a:pt x="1449" y="9204"/>
                </a:lnTo>
                <a:lnTo>
                  <a:pt x="2515" y="9204"/>
                </a:lnTo>
                <a:close/>
                <a:moveTo>
                  <a:pt x="4280" y="9204"/>
                </a:moveTo>
                <a:lnTo>
                  <a:pt x="4280" y="4714"/>
                </a:lnTo>
                <a:lnTo>
                  <a:pt x="4064" y="4497"/>
                </a:lnTo>
                <a:lnTo>
                  <a:pt x="3213" y="5348"/>
                </a:lnTo>
                <a:lnTo>
                  <a:pt x="3213" y="9204"/>
                </a:lnTo>
                <a:lnTo>
                  <a:pt x="4280" y="9204"/>
                </a:lnTo>
                <a:close/>
                <a:moveTo>
                  <a:pt x="6044" y="9204"/>
                </a:moveTo>
                <a:lnTo>
                  <a:pt x="6044" y="6472"/>
                </a:lnTo>
                <a:cubicBezTo>
                  <a:pt x="6038" y="6467"/>
                  <a:pt x="6030" y="6465"/>
                  <a:pt x="6025" y="6459"/>
                </a:cubicBezTo>
                <a:lnTo>
                  <a:pt x="4978" y="5412"/>
                </a:lnTo>
                <a:lnTo>
                  <a:pt x="4978" y="9204"/>
                </a:lnTo>
                <a:lnTo>
                  <a:pt x="6044" y="9204"/>
                </a:lnTo>
                <a:close/>
                <a:moveTo>
                  <a:pt x="7809" y="9204"/>
                </a:moveTo>
                <a:lnTo>
                  <a:pt x="7809" y="4976"/>
                </a:lnTo>
                <a:lnTo>
                  <a:pt x="6929" y="5855"/>
                </a:lnTo>
                <a:lnTo>
                  <a:pt x="6742" y="6043"/>
                </a:lnTo>
                <a:lnTo>
                  <a:pt x="6742" y="9204"/>
                </a:lnTo>
                <a:lnTo>
                  <a:pt x="7809" y="9204"/>
                </a:lnTo>
                <a:close/>
                <a:moveTo>
                  <a:pt x="9573" y="9204"/>
                </a:moveTo>
                <a:lnTo>
                  <a:pt x="9573" y="5424"/>
                </a:lnTo>
                <a:lnTo>
                  <a:pt x="8506" y="4357"/>
                </a:lnTo>
                <a:lnTo>
                  <a:pt x="8506" y="9204"/>
                </a:lnTo>
                <a:lnTo>
                  <a:pt x="9573" y="920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106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8CA6AFB-3314-497D-BC92-E031385F5D79}"/>
              </a:ext>
            </a:extLst>
          </p:cNvPr>
          <p:cNvGrpSpPr/>
          <p:nvPr/>
        </p:nvGrpSpPr>
        <p:grpSpPr>
          <a:xfrm>
            <a:off x="3132572" y="1792239"/>
            <a:ext cx="5924224" cy="3949483"/>
            <a:chOff x="4313285" y="1687168"/>
            <a:chExt cx="5924224" cy="3949483"/>
          </a:xfrm>
        </p:grpSpPr>
        <p:graphicFrame>
          <p:nvGraphicFramePr>
            <p:cNvPr id="26" name="图表 25">
              <a:extLst>
                <a:ext uri="{FF2B5EF4-FFF2-40B4-BE49-F238E27FC236}">
                  <a16:creationId xmlns:a16="http://schemas.microsoft.com/office/drawing/2014/main" id="{72A01B00-BDD8-4DEC-A771-B8842FA55EAE}"/>
                </a:ext>
              </a:extLst>
            </p:cNvPr>
            <p:cNvGraphicFramePr/>
            <p:nvPr/>
          </p:nvGraphicFramePr>
          <p:xfrm>
            <a:off x="4313285" y="1687168"/>
            <a:ext cx="5924224" cy="39494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27" name="iconfont-11180-4942751">
              <a:extLst>
                <a:ext uri="{FF2B5EF4-FFF2-40B4-BE49-F238E27FC236}">
                  <a16:creationId xmlns:a16="http://schemas.microsoft.com/office/drawing/2014/main" id="{69EEB45F-920C-4250-801B-E419FE820E1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09351" y="3395691"/>
              <a:ext cx="532092" cy="532436"/>
            </a:xfrm>
            <a:custGeom>
              <a:avLst/>
              <a:gdLst>
                <a:gd name="T0" fmla="*/ 914 w 12861"/>
                <a:gd name="T1" fmla="*/ 73 h 12869"/>
                <a:gd name="T2" fmla="*/ 5178 w 12861"/>
                <a:gd name="T3" fmla="*/ 73 h 12869"/>
                <a:gd name="T4" fmla="*/ 6092 w 12861"/>
                <a:gd name="T5" fmla="*/ 986 h 12869"/>
                <a:gd name="T6" fmla="*/ 6092 w 12861"/>
                <a:gd name="T7" fmla="*/ 5251 h 12869"/>
                <a:gd name="T8" fmla="*/ 5178 w 12861"/>
                <a:gd name="T9" fmla="*/ 6165 h 12869"/>
                <a:gd name="T10" fmla="*/ 914 w 12861"/>
                <a:gd name="T11" fmla="*/ 6165 h 12869"/>
                <a:gd name="T12" fmla="*/ 0 w 12861"/>
                <a:gd name="T13" fmla="*/ 5251 h 12869"/>
                <a:gd name="T14" fmla="*/ 0 w 12861"/>
                <a:gd name="T15" fmla="*/ 986 h 12869"/>
                <a:gd name="T16" fmla="*/ 914 w 12861"/>
                <a:gd name="T17" fmla="*/ 73 h 12869"/>
                <a:gd name="T18" fmla="*/ 10244 w 12861"/>
                <a:gd name="T19" fmla="*/ 277 h 12869"/>
                <a:gd name="T20" fmla="*/ 12584 w 12861"/>
                <a:gd name="T21" fmla="*/ 2616 h 12869"/>
                <a:gd name="T22" fmla="*/ 12584 w 12861"/>
                <a:gd name="T23" fmla="*/ 3618 h 12869"/>
                <a:gd name="T24" fmla="*/ 10244 w 12861"/>
                <a:gd name="T25" fmla="*/ 5958 h 12869"/>
                <a:gd name="T26" fmla="*/ 9242 w 12861"/>
                <a:gd name="T27" fmla="*/ 5958 h 12869"/>
                <a:gd name="T28" fmla="*/ 6903 w 12861"/>
                <a:gd name="T29" fmla="*/ 3618 h 12869"/>
                <a:gd name="T30" fmla="*/ 6903 w 12861"/>
                <a:gd name="T31" fmla="*/ 2616 h 12869"/>
                <a:gd name="T32" fmla="*/ 9242 w 12861"/>
                <a:gd name="T33" fmla="*/ 277 h 12869"/>
                <a:gd name="T34" fmla="*/ 10244 w 12861"/>
                <a:gd name="T35" fmla="*/ 277 h 12869"/>
                <a:gd name="T36" fmla="*/ 914 w 12861"/>
                <a:gd name="T37" fmla="*/ 6777 h 12869"/>
                <a:gd name="T38" fmla="*/ 5178 w 12861"/>
                <a:gd name="T39" fmla="*/ 6777 h 12869"/>
                <a:gd name="T40" fmla="*/ 6092 w 12861"/>
                <a:gd name="T41" fmla="*/ 7691 h 12869"/>
                <a:gd name="T42" fmla="*/ 6092 w 12861"/>
                <a:gd name="T43" fmla="*/ 11955 h 12869"/>
                <a:gd name="T44" fmla="*/ 5178 w 12861"/>
                <a:gd name="T45" fmla="*/ 12869 h 12869"/>
                <a:gd name="T46" fmla="*/ 914 w 12861"/>
                <a:gd name="T47" fmla="*/ 12869 h 12869"/>
                <a:gd name="T48" fmla="*/ 0 w 12861"/>
                <a:gd name="T49" fmla="*/ 11955 h 12869"/>
                <a:gd name="T50" fmla="*/ 0 w 12861"/>
                <a:gd name="T51" fmla="*/ 7691 h 12869"/>
                <a:gd name="T52" fmla="*/ 914 w 12861"/>
                <a:gd name="T53" fmla="*/ 6777 h 12869"/>
                <a:gd name="T54" fmla="*/ 7615 w 12861"/>
                <a:gd name="T55" fmla="*/ 6777 h 12869"/>
                <a:gd name="T56" fmla="*/ 11880 w 12861"/>
                <a:gd name="T57" fmla="*/ 6777 h 12869"/>
                <a:gd name="T58" fmla="*/ 12793 w 12861"/>
                <a:gd name="T59" fmla="*/ 7691 h 12869"/>
                <a:gd name="T60" fmla="*/ 12793 w 12861"/>
                <a:gd name="T61" fmla="*/ 11955 h 12869"/>
                <a:gd name="T62" fmla="*/ 11880 w 12861"/>
                <a:gd name="T63" fmla="*/ 12869 h 12869"/>
                <a:gd name="T64" fmla="*/ 7615 w 12861"/>
                <a:gd name="T65" fmla="*/ 12869 h 12869"/>
                <a:gd name="T66" fmla="*/ 6701 w 12861"/>
                <a:gd name="T67" fmla="*/ 11955 h 12869"/>
                <a:gd name="T68" fmla="*/ 6701 w 12861"/>
                <a:gd name="T69" fmla="*/ 7691 h 12869"/>
                <a:gd name="T70" fmla="*/ 7615 w 12861"/>
                <a:gd name="T71" fmla="*/ 6777 h 12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861" h="12869">
                  <a:moveTo>
                    <a:pt x="914" y="73"/>
                  </a:moveTo>
                  <a:lnTo>
                    <a:pt x="5178" y="73"/>
                  </a:lnTo>
                  <a:cubicBezTo>
                    <a:pt x="5683" y="73"/>
                    <a:pt x="6092" y="482"/>
                    <a:pt x="6092" y="986"/>
                  </a:cubicBezTo>
                  <a:lnTo>
                    <a:pt x="6092" y="5251"/>
                  </a:lnTo>
                  <a:cubicBezTo>
                    <a:pt x="6092" y="5756"/>
                    <a:pt x="5683" y="6165"/>
                    <a:pt x="5178" y="6165"/>
                  </a:cubicBezTo>
                  <a:lnTo>
                    <a:pt x="914" y="6165"/>
                  </a:lnTo>
                  <a:cubicBezTo>
                    <a:pt x="409" y="6165"/>
                    <a:pt x="0" y="5756"/>
                    <a:pt x="0" y="5251"/>
                  </a:cubicBezTo>
                  <a:lnTo>
                    <a:pt x="0" y="986"/>
                  </a:lnTo>
                  <a:cubicBezTo>
                    <a:pt x="0" y="482"/>
                    <a:pt x="409" y="73"/>
                    <a:pt x="914" y="73"/>
                  </a:cubicBezTo>
                  <a:close/>
                  <a:moveTo>
                    <a:pt x="10244" y="277"/>
                  </a:moveTo>
                  <a:lnTo>
                    <a:pt x="12584" y="2616"/>
                  </a:lnTo>
                  <a:cubicBezTo>
                    <a:pt x="12861" y="2893"/>
                    <a:pt x="12861" y="3341"/>
                    <a:pt x="12584" y="3618"/>
                  </a:cubicBezTo>
                  <a:lnTo>
                    <a:pt x="10244" y="5958"/>
                  </a:lnTo>
                  <a:cubicBezTo>
                    <a:pt x="9968" y="6235"/>
                    <a:pt x="9519" y="6235"/>
                    <a:pt x="9242" y="5958"/>
                  </a:cubicBezTo>
                  <a:lnTo>
                    <a:pt x="6903" y="3618"/>
                  </a:lnTo>
                  <a:cubicBezTo>
                    <a:pt x="6626" y="3342"/>
                    <a:pt x="6626" y="2893"/>
                    <a:pt x="6903" y="2616"/>
                  </a:cubicBezTo>
                  <a:lnTo>
                    <a:pt x="9242" y="277"/>
                  </a:lnTo>
                  <a:cubicBezTo>
                    <a:pt x="9519" y="0"/>
                    <a:pt x="9968" y="0"/>
                    <a:pt x="10244" y="277"/>
                  </a:cubicBezTo>
                  <a:close/>
                  <a:moveTo>
                    <a:pt x="914" y="6777"/>
                  </a:moveTo>
                  <a:lnTo>
                    <a:pt x="5178" y="6777"/>
                  </a:lnTo>
                  <a:cubicBezTo>
                    <a:pt x="5683" y="6777"/>
                    <a:pt x="6092" y="7186"/>
                    <a:pt x="6092" y="7691"/>
                  </a:cubicBezTo>
                  <a:lnTo>
                    <a:pt x="6092" y="11955"/>
                  </a:lnTo>
                  <a:cubicBezTo>
                    <a:pt x="6092" y="12460"/>
                    <a:pt x="5683" y="12869"/>
                    <a:pt x="5178" y="12869"/>
                  </a:cubicBezTo>
                  <a:lnTo>
                    <a:pt x="914" y="12869"/>
                  </a:lnTo>
                  <a:cubicBezTo>
                    <a:pt x="409" y="12869"/>
                    <a:pt x="0" y="12460"/>
                    <a:pt x="0" y="11955"/>
                  </a:cubicBezTo>
                  <a:lnTo>
                    <a:pt x="0" y="7691"/>
                  </a:lnTo>
                  <a:cubicBezTo>
                    <a:pt x="0" y="7186"/>
                    <a:pt x="409" y="6777"/>
                    <a:pt x="914" y="6777"/>
                  </a:cubicBezTo>
                  <a:close/>
                  <a:moveTo>
                    <a:pt x="7615" y="6777"/>
                  </a:moveTo>
                  <a:lnTo>
                    <a:pt x="11880" y="6777"/>
                  </a:lnTo>
                  <a:cubicBezTo>
                    <a:pt x="12384" y="6777"/>
                    <a:pt x="12793" y="7186"/>
                    <a:pt x="12793" y="7691"/>
                  </a:cubicBezTo>
                  <a:lnTo>
                    <a:pt x="12793" y="11955"/>
                  </a:lnTo>
                  <a:cubicBezTo>
                    <a:pt x="12793" y="12460"/>
                    <a:pt x="12384" y="12869"/>
                    <a:pt x="11880" y="12869"/>
                  </a:cubicBezTo>
                  <a:lnTo>
                    <a:pt x="7615" y="12869"/>
                  </a:lnTo>
                  <a:cubicBezTo>
                    <a:pt x="7110" y="12869"/>
                    <a:pt x="6701" y="12460"/>
                    <a:pt x="6701" y="11955"/>
                  </a:cubicBezTo>
                  <a:lnTo>
                    <a:pt x="6701" y="7691"/>
                  </a:lnTo>
                  <a:cubicBezTo>
                    <a:pt x="6701" y="7186"/>
                    <a:pt x="7110" y="6777"/>
                    <a:pt x="7615" y="6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678F9B8D-8EE0-4411-9A38-3E4BF4784EEE}"/>
              </a:ext>
            </a:extLst>
          </p:cNvPr>
          <p:cNvSpPr txBox="1"/>
          <p:nvPr/>
        </p:nvSpPr>
        <p:spPr>
          <a:xfrm>
            <a:off x="371475" y="1906583"/>
            <a:ext cx="50129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E6A39E7-D45B-4D7B-B756-8832882137E2}"/>
              </a:ext>
            </a:extLst>
          </p:cNvPr>
          <p:cNvSpPr txBox="1"/>
          <p:nvPr/>
        </p:nvSpPr>
        <p:spPr>
          <a:xfrm>
            <a:off x="7846432" y="4617022"/>
            <a:ext cx="39575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B4A374A-B4EC-4210-951D-AC075F8F07B1}"/>
              </a:ext>
            </a:extLst>
          </p:cNvPr>
          <p:cNvSpPr txBox="1"/>
          <p:nvPr/>
        </p:nvSpPr>
        <p:spPr>
          <a:xfrm>
            <a:off x="7907022" y="1419287"/>
            <a:ext cx="38969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A0F1860-9A1E-4A2B-989F-42EBDE28650A}"/>
              </a:ext>
            </a:extLst>
          </p:cNvPr>
          <p:cNvSpPr txBox="1"/>
          <p:nvPr/>
        </p:nvSpPr>
        <p:spPr>
          <a:xfrm>
            <a:off x="371476" y="4355164"/>
            <a:ext cx="38603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</p:spTree>
    <p:extLst>
      <p:ext uri="{BB962C8B-B14F-4D97-AF65-F5344CB8AC3E}">
        <p14:creationId xmlns:p14="http://schemas.microsoft.com/office/powerpoint/2010/main" val="1140383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B2BF576-AFC2-4CCF-A231-6D2DD45B03BF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9641740-9BFE-4EDD-8CCF-379B073DF07E}"/>
                </a:ext>
              </a:extLst>
            </p:cNvPr>
            <p:cNvSpPr txBox="1"/>
            <p:nvPr/>
          </p:nvSpPr>
          <p:spPr>
            <a:xfrm>
              <a:off x="6560582" y="972711"/>
              <a:ext cx="2042547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rgbClr val="2D4C7F">
                    <a:lumMod val="20000"/>
                    <a:lumOff val="80000"/>
                  </a:srgb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3E9E8CF-E01D-4B71-AF98-F38F4FEE4461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3446BED-737D-4E1B-890F-76CC96A13068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2B20C0C-90D8-4B6C-81B7-96519CB48CA1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CF25EDF-0925-465A-8702-A744E3F4572D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50BA101-DB8B-4745-8F66-C54F5771447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52BEF642-04F0-4CB6-BE4B-D0ECDD3EA730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3EA945B-469E-416E-B3F1-357C0B2670E5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95209B7-3AE9-499B-B455-05A411B9949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10408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3F28A20-8443-4A97-9639-4C1DB5F3859B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FE1F224-4489-4203-A1FA-A33C10B87A0B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F026889-317A-424E-B887-B124C484C92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3A54279-496D-4131-9C1D-2292454ECAA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F89F78F-4492-481D-B9DE-34B08493414B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BE4B2EF-FFAC-4B39-A861-0D22CBDA265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A1D45F2-1156-4FE9-B681-5DD1D0968AE1}"/>
              </a:ext>
            </a:extLst>
          </p:cNvPr>
          <p:cNvGrpSpPr/>
          <p:nvPr/>
        </p:nvGrpSpPr>
        <p:grpSpPr>
          <a:xfrm>
            <a:off x="895968" y="1957209"/>
            <a:ext cx="10269254" cy="3563406"/>
            <a:chOff x="2288794" y="1920653"/>
            <a:chExt cx="10269254" cy="3563406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191423DF-34AC-421B-9450-F28B31D7FD31}"/>
                </a:ext>
              </a:extLst>
            </p:cNvPr>
            <p:cNvGrpSpPr/>
            <p:nvPr/>
          </p:nvGrpSpPr>
          <p:grpSpPr>
            <a:xfrm>
              <a:off x="9003643" y="1920653"/>
              <a:ext cx="3554405" cy="3554403"/>
              <a:chOff x="8560941" y="1784293"/>
              <a:chExt cx="3937550" cy="3937548"/>
            </a:xfrm>
          </p:grpSpPr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1868C7B8-B4B4-43FA-BCB8-CAEBA979C532}"/>
                  </a:ext>
                </a:extLst>
              </p:cNvPr>
              <p:cNvSpPr/>
              <p:nvPr/>
            </p:nvSpPr>
            <p:spPr>
              <a:xfrm>
                <a:off x="8677830" y="1894272"/>
                <a:ext cx="3703773" cy="370377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2CE23791-D712-4538-A1DA-D7CFB78B3BAC}"/>
                  </a:ext>
                </a:extLst>
              </p:cNvPr>
              <p:cNvSpPr/>
              <p:nvPr/>
            </p:nvSpPr>
            <p:spPr>
              <a:xfrm>
                <a:off x="8560941" y="1784293"/>
                <a:ext cx="3937550" cy="3937548"/>
              </a:xfrm>
              <a:prstGeom prst="ellipse">
                <a:avLst/>
              </a:prstGeom>
              <a:noFill/>
              <a:ln w="25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14A73D27-118A-4E72-8199-77685A0DDA24}"/>
                </a:ext>
              </a:extLst>
            </p:cNvPr>
            <p:cNvGrpSpPr/>
            <p:nvPr/>
          </p:nvGrpSpPr>
          <p:grpSpPr>
            <a:xfrm>
              <a:off x="5654963" y="1929656"/>
              <a:ext cx="3554405" cy="3554403"/>
              <a:chOff x="5141411" y="1794908"/>
              <a:chExt cx="3923732" cy="3923730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8F412C8A-1F89-421D-BB62-C9419FB9D747}"/>
                  </a:ext>
                </a:extLst>
              </p:cNvPr>
              <p:cNvSpPr/>
              <p:nvPr/>
            </p:nvSpPr>
            <p:spPr>
              <a:xfrm>
                <a:off x="5141411" y="1794908"/>
                <a:ext cx="3923732" cy="3923730"/>
              </a:xfrm>
              <a:prstGeom prst="ellipse">
                <a:avLst/>
              </a:prstGeom>
              <a:noFill/>
              <a:ln w="254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FD747645-F9B8-4010-A676-6CDD814A6760}"/>
                  </a:ext>
                </a:extLst>
              </p:cNvPr>
              <p:cNvSpPr/>
              <p:nvPr/>
            </p:nvSpPr>
            <p:spPr>
              <a:xfrm>
                <a:off x="5251390" y="1894271"/>
                <a:ext cx="3703773" cy="3703773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4F00213C-60FE-4CB7-B550-BEB97CEFA261}"/>
                </a:ext>
              </a:extLst>
            </p:cNvPr>
            <p:cNvGrpSpPr/>
            <p:nvPr/>
          </p:nvGrpSpPr>
          <p:grpSpPr>
            <a:xfrm>
              <a:off x="2288794" y="1929656"/>
              <a:ext cx="3554405" cy="3554403"/>
              <a:chOff x="2326321" y="2153619"/>
              <a:chExt cx="3554405" cy="3554403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089C05FB-3012-44A0-926E-972CF62B48AF}"/>
                  </a:ext>
                </a:extLst>
              </p:cNvPr>
              <p:cNvGrpSpPr/>
              <p:nvPr/>
            </p:nvGrpSpPr>
            <p:grpSpPr>
              <a:xfrm>
                <a:off x="2326321" y="2153619"/>
                <a:ext cx="3554405" cy="3554403"/>
                <a:chOff x="2280358" y="1784293"/>
                <a:chExt cx="3923732" cy="3923730"/>
              </a:xfrm>
            </p:grpSpPr>
            <p:sp>
              <p:nvSpPr>
                <p:cNvPr id="35" name="椭圆 34">
                  <a:extLst>
                    <a:ext uri="{FF2B5EF4-FFF2-40B4-BE49-F238E27FC236}">
                      <a16:creationId xmlns:a16="http://schemas.microsoft.com/office/drawing/2014/main" id="{44BA6654-01E7-481B-8D9C-BADD24484581}"/>
                    </a:ext>
                  </a:extLst>
                </p:cNvPr>
                <p:cNvSpPr/>
                <p:nvPr/>
              </p:nvSpPr>
              <p:spPr>
                <a:xfrm>
                  <a:off x="2403344" y="1894271"/>
                  <a:ext cx="3703773" cy="370377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554BCB52-5EAB-4168-A6C9-03AF817763CE}"/>
                    </a:ext>
                  </a:extLst>
                </p:cNvPr>
                <p:cNvSpPr/>
                <p:nvPr/>
              </p:nvSpPr>
              <p:spPr>
                <a:xfrm>
                  <a:off x="2280358" y="1784293"/>
                  <a:ext cx="3923732" cy="3923730"/>
                </a:xfrm>
                <a:prstGeom prst="ellipse">
                  <a:avLst/>
                </a:prstGeom>
                <a:noFill/>
                <a:ln w="25400"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526E5F4F-D750-4D4C-8311-CD5933CAD44E}"/>
                  </a:ext>
                </a:extLst>
              </p:cNvPr>
              <p:cNvSpPr txBox="1"/>
              <p:nvPr/>
            </p:nvSpPr>
            <p:spPr>
              <a:xfrm>
                <a:off x="3651316" y="2384389"/>
                <a:ext cx="904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结论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1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D2D13CD3-1FD9-487D-B3EA-CCDBA896AD0E}"/>
                  </a:ext>
                </a:extLst>
              </p:cNvPr>
              <p:cNvSpPr txBox="1"/>
              <p:nvPr/>
            </p:nvSpPr>
            <p:spPr>
              <a:xfrm>
                <a:off x="2595954" y="2977198"/>
                <a:ext cx="301513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Lorem ipsum dolor sit amet, consectetuer adipiscing elit. Maecenas porttitor congue massa. Fusce posuere, magna sed pulvinar ultricies, purus lectus </a:t>
                </a:r>
                <a:r>
                  <a:rPr kumimoji="0" lang="en-US" altLang="zh-CN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malesuada</a:t>
                </a: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 libero.</a:t>
                </a: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91FA409A-E67D-4725-BC71-18F53EC0AC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12392" y="2838944"/>
                <a:ext cx="382262" cy="0"/>
              </a:xfrm>
              <a:prstGeom prst="line">
                <a:avLst/>
              </a:prstGeom>
              <a:ln w="3175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89A343E-EFFA-4B77-8554-B5EAE9587C45}"/>
                </a:ext>
              </a:extLst>
            </p:cNvPr>
            <p:cNvSpPr txBox="1"/>
            <p:nvPr/>
          </p:nvSpPr>
          <p:spPr>
            <a:xfrm>
              <a:off x="6992713" y="2161094"/>
              <a:ext cx="9669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0E2B5D42-0A21-4C2E-BAFF-CA4252D9F1E8}"/>
                </a:ext>
              </a:extLst>
            </p:cNvPr>
            <p:cNvCxnSpPr>
              <a:cxnSpLocks/>
            </p:cNvCxnSpPr>
            <p:nvPr/>
          </p:nvCxnSpPr>
          <p:spPr>
            <a:xfrm>
              <a:off x="7253789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6865E2E-95E7-4AA6-9337-E8936FD2AA33}"/>
                </a:ext>
              </a:extLst>
            </p:cNvPr>
            <p:cNvSpPr txBox="1"/>
            <p:nvPr/>
          </p:nvSpPr>
          <p:spPr>
            <a:xfrm>
              <a:off x="6145935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9903C0D-625A-49B2-8EE8-AD6A9E4EA280}"/>
                </a:ext>
              </a:extLst>
            </p:cNvPr>
            <p:cNvSpPr txBox="1"/>
            <p:nvPr/>
          </p:nvSpPr>
          <p:spPr>
            <a:xfrm>
              <a:off x="10341394" y="2161094"/>
              <a:ext cx="9557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F034B398-A22C-4B1A-81CE-F1554185CF33}"/>
                </a:ext>
              </a:extLst>
            </p:cNvPr>
            <p:cNvCxnSpPr>
              <a:cxnSpLocks/>
            </p:cNvCxnSpPr>
            <p:nvPr/>
          </p:nvCxnSpPr>
          <p:spPr>
            <a:xfrm>
              <a:off x="10602470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0F4B3AF-F8DF-446C-A0CB-782156F1B566}"/>
                </a:ext>
              </a:extLst>
            </p:cNvPr>
            <p:cNvSpPr txBox="1"/>
            <p:nvPr/>
          </p:nvSpPr>
          <p:spPr>
            <a:xfrm>
              <a:off x="9494616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284B08D2-EB71-4F6C-A8B5-BF91FC3AE789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7C941349-7436-4474-BABA-FE0968F84AF8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BA39B05A-294B-47EA-A178-790448C56505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6678022-78B4-45D1-8903-45B1FDB935F7}"/>
              </a:ext>
            </a:extLst>
          </p:cNvPr>
          <p:cNvGrpSpPr/>
          <p:nvPr/>
        </p:nvGrpSpPr>
        <p:grpSpPr>
          <a:xfrm>
            <a:off x="436954" y="767090"/>
            <a:ext cx="8128437" cy="584775"/>
            <a:chOff x="3039938" y="277716"/>
            <a:chExt cx="8128437" cy="584775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6DBA2A3E-CD26-4586-9FA9-A87B57DEB6C9}"/>
                </a:ext>
              </a:extLst>
            </p:cNvPr>
            <p:cNvSpPr txBox="1"/>
            <p:nvPr/>
          </p:nvSpPr>
          <p:spPr>
            <a:xfrm>
              <a:off x="3039938" y="277716"/>
              <a:ext cx="3946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6FB2406-DCE7-4827-AD24-40B94B098D4B}"/>
                </a:ext>
              </a:extLst>
            </p:cNvPr>
            <p:cNvSpPr txBox="1"/>
            <p:nvPr/>
          </p:nvSpPr>
          <p:spPr>
            <a:xfrm>
              <a:off x="3337438" y="308493"/>
              <a:ext cx="2113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15A50229-368B-4D18-990A-29F10258EDF2}"/>
                </a:ext>
              </a:extLst>
            </p:cNvPr>
            <p:cNvSpPr txBox="1"/>
            <p:nvPr/>
          </p:nvSpPr>
          <p:spPr>
            <a:xfrm>
              <a:off x="5747963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AF834A0B-E2B5-46AC-A0B4-8474BC0A03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0463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6151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3F28A20-8443-4A97-9639-4C1DB5F3859B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FE1F224-4489-4203-A1FA-A33C10B87A0B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F026889-317A-424E-B887-B124C484C92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3A54279-496D-4131-9C1D-2292454ECAA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F89F78F-4492-481D-B9DE-34B08493414B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BE4B2EF-FFAC-4B39-A861-0D22CBDA265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284B08D2-EB71-4F6C-A8B5-BF91FC3AE789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7C941349-7436-4474-BABA-FE0968F84AF8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BA39B05A-294B-47EA-A178-790448C56505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531E9560-DC96-4728-834C-9D9CB7C72870}"/>
              </a:ext>
            </a:extLst>
          </p:cNvPr>
          <p:cNvGrpSpPr/>
          <p:nvPr/>
        </p:nvGrpSpPr>
        <p:grpSpPr>
          <a:xfrm>
            <a:off x="436954" y="767090"/>
            <a:ext cx="8128437" cy="584775"/>
            <a:chOff x="3039938" y="277716"/>
            <a:chExt cx="8128437" cy="584775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E9C020D5-C76D-411B-A237-F63E27082A11}"/>
                </a:ext>
              </a:extLst>
            </p:cNvPr>
            <p:cNvSpPr txBox="1"/>
            <p:nvPr/>
          </p:nvSpPr>
          <p:spPr>
            <a:xfrm>
              <a:off x="3039938" y="277716"/>
              <a:ext cx="3946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A2CBEC84-6A83-41FD-AA97-C4733ADFD79F}"/>
                </a:ext>
              </a:extLst>
            </p:cNvPr>
            <p:cNvSpPr txBox="1"/>
            <p:nvPr/>
          </p:nvSpPr>
          <p:spPr>
            <a:xfrm>
              <a:off x="3337438" y="308493"/>
              <a:ext cx="2113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E826ADC7-0B9C-4EA1-9E5A-A8205823B9BD}"/>
                </a:ext>
              </a:extLst>
            </p:cNvPr>
            <p:cNvSpPr txBox="1"/>
            <p:nvPr/>
          </p:nvSpPr>
          <p:spPr>
            <a:xfrm>
              <a:off x="5747963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F38A6756-67B1-4252-8911-0C30DD14E7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0463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447C5F8A-88A8-405A-80E5-914F5757B21C}"/>
              </a:ext>
            </a:extLst>
          </p:cNvPr>
          <p:cNvGrpSpPr/>
          <p:nvPr/>
        </p:nvGrpSpPr>
        <p:grpSpPr>
          <a:xfrm>
            <a:off x="654629" y="1203805"/>
            <a:ext cx="5591640" cy="4450390"/>
            <a:chOff x="3133513" y="1055060"/>
            <a:chExt cx="5591640" cy="4450390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DC42E5F9-2CAC-457A-BCA2-1742A5372588}"/>
                </a:ext>
              </a:extLst>
            </p:cNvPr>
            <p:cNvSpPr/>
            <p:nvPr/>
          </p:nvSpPr>
          <p:spPr>
            <a:xfrm>
              <a:off x="3337438" y="1460926"/>
              <a:ext cx="4885021" cy="4044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77B850B0-4DEF-4FB0-AB23-31FBD9C3C8ED}"/>
                </a:ext>
              </a:extLst>
            </p:cNvPr>
            <p:cNvSpPr txBox="1"/>
            <p:nvPr/>
          </p:nvSpPr>
          <p:spPr>
            <a:xfrm>
              <a:off x="7309381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2D4C7F">
                    <a:lumMod val="20000"/>
                    <a:lumOff val="80000"/>
                  </a:srgb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76F79CB3-8D57-474F-B6E6-B13904991743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FE27880D-0483-4913-B260-BF1F16C08753}"/>
                </a:ext>
              </a:extLst>
            </p:cNvPr>
            <p:cNvSpPr txBox="1"/>
            <p:nvPr/>
          </p:nvSpPr>
          <p:spPr>
            <a:xfrm>
              <a:off x="3628068" y="2674349"/>
              <a:ext cx="440389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72" name="组合 71">
              <a:extLst>
                <a:ext uri="{FF2B5EF4-FFF2-40B4-BE49-F238E27FC236}">
                  <a16:creationId xmlns:a16="http://schemas.microsoft.com/office/drawing/2014/main" id="{E2E03728-54A0-48E9-BAFC-AD40B040C334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73" name="直角三角形 72">
                <a:extLst>
                  <a:ext uri="{FF2B5EF4-FFF2-40B4-BE49-F238E27FC236}">
                    <a16:creationId xmlns:a16="http://schemas.microsoft.com/office/drawing/2014/main" id="{2D1F81C8-C8C7-4009-80FB-9ABCF0E11E3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4" name="直角三角形 73">
                <a:extLst>
                  <a:ext uri="{FF2B5EF4-FFF2-40B4-BE49-F238E27FC236}">
                    <a16:creationId xmlns:a16="http://schemas.microsoft.com/office/drawing/2014/main" id="{D8B3C371-7435-4B9D-80ED-BEF5D0C4C068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5" name="直角三角形 74">
                <a:extLst>
                  <a:ext uri="{FF2B5EF4-FFF2-40B4-BE49-F238E27FC236}">
                    <a16:creationId xmlns:a16="http://schemas.microsoft.com/office/drawing/2014/main" id="{6C1DABAA-9077-454D-9002-3E9F9FAE1253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C1DDCC16-C474-441D-97B5-6DB61A87D4A5}"/>
              </a:ext>
            </a:extLst>
          </p:cNvPr>
          <p:cNvGrpSpPr/>
          <p:nvPr/>
        </p:nvGrpSpPr>
        <p:grpSpPr>
          <a:xfrm>
            <a:off x="6163406" y="1203805"/>
            <a:ext cx="5591640" cy="4450390"/>
            <a:chOff x="3133513" y="1055060"/>
            <a:chExt cx="5591640" cy="4450390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AD81CBBD-DB0F-4EDB-AC79-828EFD042254}"/>
                </a:ext>
              </a:extLst>
            </p:cNvPr>
            <p:cNvSpPr/>
            <p:nvPr/>
          </p:nvSpPr>
          <p:spPr>
            <a:xfrm>
              <a:off x="3337438" y="1460926"/>
              <a:ext cx="4885021" cy="4044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342ABCD6-4837-4B78-B74B-A530C72A6FE6}"/>
                </a:ext>
              </a:extLst>
            </p:cNvPr>
            <p:cNvSpPr txBox="1"/>
            <p:nvPr/>
          </p:nvSpPr>
          <p:spPr>
            <a:xfrm>
              <a:off x="7309381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rgbClr val="2D4C7F">
                    <a:lumMod val="20000"/>
                    <a:lumOff val="80000"/>
                  </a:srgb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3B4B667C-56A1-4B8F-88FD-4DE0F6A0D45E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E13B29BB-669D-4FE2-BBEF-B47701E241F3}"/>
                </a:ext>
              </a:extLst>
            </p:cNvPr>
            <p:cNvSpPr txBox="1"/>
            <p:nvPr/>
          </p:nvSpPr>
          <p:spPr>
            <a:xfrm>
              <a:off x="3628068" y="2674349"/>
              <a:ext cx="440389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1B610B61-3950-427B-9169-A81B62EEC7CA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91" name="直角三角形 90">
                <a:extLst>
                  <a:ext uri="{FF2B5EF4-FFF2-40B4-BE49-F238E27FC236}">
                    <a16:creationId xmlns:a16="http://schemas.microsoft.com/office/drawing/2014/main" id="{50332F22-4996-4CA1-87A8-F97E48185ED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2" name="直角三角形 91">
                <a:extLst>
                  <a:ext uri="{FF2B5EF4-FFF2-40B4-BE49-F238E27FC236}">
                    <a16:creationId xmlns:a16="http://schemas.microsoft.com/office/drawing/2014/main" id="{65326DE3-DECA-408D-B6AA-A57989AC4ED9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3" name="直角三角形 92">
                <a:extLst>
                  <a:ext uri="{FF2B5EF4-FFF2-40B4-BE49-F238E27FC236}">
                    <a16:creationId xmlns:a16="http://schemas.microsoft.com/office/drawing/2014/main" id="{0A5C93D3-F610-4DF8-99E4-18CEC0F0FD76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53929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D834725-6B57-422C-8CC7-5CE93701524D}"/>
              </a:ext>
            </a:extLst>
          </p:cNvPr>
          <p:cNvGrpSpPr/>
          <p:nvPr/>
        </p:nvGrpSpPr>
        <p:grpSpPr>
          <a:xfrm>
            <a:off x="1955800" y="1839630"/>
            <a:ext cx="8280400" cy="2325160"/>
            <a:chOff x="1955800" y="1961118"/>
            <a:chExt cx="8280400" cy="2325160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2EDF60B-7A22-469F-840A-87205352D86A}"/>
                </a:ext>
              </a:extLst>
            </p:cNvPr>
            <p:cNvSpPr txBox="1"/>
            <p:nvPr/>
          </p:nvSpPr>
          <p:spPr>
            <a:xfrm>
              <a:off x="1955800" y="1961118"/>
              <a:ext cx="82804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3800" b="1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Tw Cen MT Condensed Extra Bold" panose="020B0803020202020204" pitchFamily="34" charset="0"/>
                  <a:ea typeface="微软雅黑" panose="020B0503020204020204" pitchFamily="34" charset="-122"/>
                </a:rPr>
                <a:t>THANKS</a:t>
              </a:r>
              <a:endParaRPr lang="zh-CN" altLang="en-US" sz="13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Tw Cen MT Condensed Extra Bold" panose="020B0803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C6F2806A-E0EC-48CE-ABE9-7C766907526D}"/>
                </a:ext>
              </a:extLst>
            </p:cNvPr>
            <p:cNvSpPr txBox="1"/>
            <p:nvPr/>
          </p:nvSpPr>
          <p:spPr>
            <a:xfrm>
              <a:off x="1955800" y="3085949"/>
              <a:ext cx="82804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7200" b="1" dirty="0">
                  <a:latin typeface="方正宋刻本秀楷简体" panose="02000000000000000000" pitchFamily="2" charset="-122"/>
                  <a:ea typeface="方正宋刻本秀楷简体" panose="02000000000000000000" pitchFamily="2" charset="-122"/>
                </a:rPr>
                <a:t>恳请批评指正</a:t>
              </a: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3B0430CD-6693-4DF6-B80E-58F7F7528383}"/>
              </a:ext>
            </a:extLst>
          </p:cNvPr>
          <p:cNvSpPr txBox="1"/>
          <p:nvPr/>
        </p:nvSpPr>
        <p:spPr>
          <a:xfrm>
            <a:off x="5119960" y="5675829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4B43632-C6EA-42A2-8039-DB9C0955ECA9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092033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矩形 51">
            <a:extLst>
              <a:ext uri="{FF2B5EF4-FFF2-40B4-BE49-F238E27FC236}">
                <a16:creationId xmlns:a16="http://schemas.microsoft.com/office/drawing/2014/main" id="{BC5906A3-DD59-4362-A556-EC1958632FA1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7CACF965-9000-4333-8BC9-EB9FE5576ADF}"/>
              </a:ext>
            </a:extLst>
          </p:cNvPr>
          <p:cNvSpPr txBox="1"/>
          <p:nvPr/>
        </p:nvSpPr>
        <p:spPr>
          <a:xfrm>
            <a:off x="708211" y="165628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Tw Cen MT Condensed Extra Bold" panose="020B0803020202020204" pitchFamily="34" charset="0"/>
              </a:rPr>
              <a:t>01</a:t>
            </a:r>
            <a:endParaRPr lang="zh-CN" altLang="en-US" sz="7200" dirty="0">
              <a:solidFill>
                <a:schemeClr val="accent4">
                  <a:lumMod val="20000"/>
                  <a:lumOff val="80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8D738B7-4945-415C-BBF0-AFD977415776}"/>
              </a:ext>
            </a:extLst>
          </p:cNvPr>
          <p:cNvGrpSpPr/>
          <p:nvPr/>
        </p:nvGrpSpPr>
        <p:grpSpPr>
          <a:xfrm>
            <a:off x="1666955" y="1846457"/>
            <a:ext cx="3618800" cy="819980"/>
            <a:chOff x="6932000" y="893631"/>
            <a:chExt cx="3738789" cy="819980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49ED4CFA-76FE-4DC0-99EE-A3B29BB27C53}"/>
                </a:ext>
              </a:extLst>
            </p:cNvPr>
            <p:cNvSpPr txBox="1"/>
            <p:nvPr/>
          </p:nvSpPr>
          <p:spPr>
            <a:xfrm>
              <a:off x="6932000" y="893631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4ACDBD9A-2D4E-4FEA-8DEE-589531E50A50}"/>
                </a:ext>
              </a:extLst>
            </p:cNvPr>
            <p:cNvSpPr txBox="1"/>
            <p:nvPr/>
          </p:nvSpPr>
          <p:spPr>
            <a:xfrm>
              <a:off x="6932000" y="1344279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EF76252-6DE0-4BE8-ADCC-C02C345B3AA3}"/>
              </a:ext>
            </a:extLst>
          </p:cNvPr>
          <p:cNvGrpSpPr/>
          <p:nvPr/>
        </p:nvGrpSpPr>
        <p:grpSpPr>
          <a:xfrm>
            <a:off x="6885258" y="1846457"/>
            <a:ext cx="3618800" cy="819980"/>
            <a:chOff x="6932000" y="1958860"/>
            <a:chExt cx="3738789" cy="819980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1552328A-1332-455E-A103-53AD1F731B7D}"/>
                </a:ext>
              </a:extLst>
            </p:cNvPr>
            <p:cNvSpPr txBox="1"/>
            <p:nvPr/>
          </p:nvSpPr>
          <p:spPr>
            <a:xfrm>
              <a:off x="6932000" y="1958860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C453A9F3-C79A-4416-B77C-C59CAC5BBB35}"/>
                </a:ext>
              </a:extLst>
            </p:cNvPr>
            <p:cNvSpPr txBox="1"/>
            <p:nvPr/>
          </p:nvSpPr>
          <p:spPr>
            <a:xfrm>
              <a:off x="6932000" y="2409508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D0C8D39-1EC9-43E6-ACB7-AA0676EE9084}"/>
              </a:ext>
            </a:extLst>
          </p:cNvPr>
          <p:cNvGrpSpPr/>
          <p:nvPr/>
        </p:nvGrpSpPr>
        <p:grpSpPr>
          <a:xfrm>
            <a:off x="1666955" y="3259899"/>
            <a:ext cx="3618800" cy="819980"/>
            <a:chOff x="6932000" y="3024089"/>
            <a:chExt cx="3738789" cy="819980"/>
          </a:xfrm>
        </p:grpSpPr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1ECDBCD1-E9C0-4967-AC96-8E7317243ED5}"/>
                </a:ext>
              </a:extLst>
            </p:cNvPr>
            <p:cNvSpPr txBox="1"/>
            <p:nvPr/>
          </p:nvSpPr>
          <p:spPr>
            <a:xfrm>
              <a:off x="6932000" y="3024089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DF13820-00B7-4A1C-93FD-FF00D58E66B7}"/>
                </a:ext>
              </a:extLst>
            </p:cNvPr>
            <p:cNvSpPr txBox="1"/>
            <p:nvPr/>
          </p:nvSpPr>
          <p:spPr>
            <a:xfrm>
              <a:off x="6932000" y="3474737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D102A71-CF1C-43DA-8BE8-36A3553B3738}"/>
              </a:ext>
            </a:extLst>
          </p:cNvPr>
          <p:cNvGrpSpPr/>
          <p:nvPr/>
        </p:nvGrpSpPr>
        <p:grpSpPr>
          <a:xfrm>
            <a:off x="6885258" y="3219241"/>
            <a:ext cx="3618800" cy="819980"/>
            <a:chOff x="6932000" y="4089318"/>
            <a:chExt cx="3738789" cy="819980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21EE7E8A-E535-45CF-BF34-F17164793740}"/>
                </a:ext>
              </a:extLst>
            </p:cNvPr>
            <p:cNvSpPr txBox="1"/>
            <p:nvPr/>
          </p:nvSpPr>
          <p:spPr>
            <a:xfrm>
              <a:off x="6932000" y="4089318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91E1C308-A051-4BC1-A3F5-E9BD01DA6704}"/>
                </a:ext>
              </a:extLst>
            </p:cNvPr>
            <p:cNvSpPr txBox="1"/>
            <p:nvPr/>
          </p:nvSpPr>
          <p:spPr>
            <a:xfrm>
              <a:off x="6932000" y="4539966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B552DF4-B4A4-47F4-81D5-4623F2146B63}"/>
              </a:ext>
            </a:extLst>
          </p:cNvPr>
          <p:cNvGrpSpPr/>
          <p:nvPr/>
        </p:nvGrpSpPr>
        <p:grpSpPr>
          <a:xfrm>
            <a:off x="6885258" y="4592026"/>
            <a:ext cx="3618800" cy="819980"/>
            <a:chOff x="6932000" y="5154547"/>
            <a:chExt cx="3738789" cy="819980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9A8C47E6-8F8E-4493-B749-89AA6B9A56EA}"/>
                </a:ext>
              </a:extLst>
            </p:cNvPr>
            <p:cNvSpPr txBox="1"/>
            <p:nvPr/>
          </p:nvSpPr>
          <p:spPr>
            <a:xfrm>
              <a:off x="6932000" y="5154547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452816DC-39B7-4054-BE3E-61AA99660FF1}"/>
                </a:ext>
              </a:extLst>
            </p:cNvPr>
            <p:cNvSpPr txBox="1"/>
            <p:nvPr/>
          </p:nvSpPr>
          <p:spPr>
            <a:xfrm>
              <a:off x="6932000" y="5605195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Conclusionss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and Suggestions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77FDDCAB-DDD6-48F0-ACDE-D6DEC4BF12D4}"/>
              </a:ext>
            </a:extLst>
          </p:cNvPr>
          <p:cNvSpPr txBox="1"/>
          <p:nvPr/>
        </p:nvSpPr>
        <p:spPr>
          <a:xfrm>
            <a:off x="5912815" y="165628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Tw Cen MT Condensed Extra Bold" panose="020B0803020202020204" pitchFamily="34" charset="0"/>
              </a:rPr>
              <a:t>02</a:t>
            </a:r>
            <a:endParaRPr lang="zh-CN" altLang="en-US" sz="7200" dirty="0">
              <a:solidFill>
                <a:schemeClr val="accent4">
                  <a:lumMod val="20000"/>
                  <a:lumOff val="80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C9877B5C-9430-45C3-8152-834017D60E45}"/>
              </a:ext>
            </a:extLst>
          </p:cNvPr>
          <p:cNvSpPr txBox="1"/>
          <p:nvPr/>
        </p:nvSpPr>
        <p:spPr>
          <a:xfrm>
            <a:off x="708211" y="302821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Tw Cen MT Condensed Extra Bold" panose="020B0803020202020204" pitchFamily="34" charset="0"/>
              </a:rPr>
              <a:t>03</a:t>
            </a:r>
            <a:endParaRPr lang="zh-CN" altLang="en-US" sz="7200" dirty="0">
              <a:solidFill>
                <a:schemeClr val="accent4">
                  <a:lumMod val="20000"/>
                  <a:lumOff val="80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853D937-F232-4392-9E07-C6FCDDF063F6}"/>
              </a:ext>
            </a:extLst>
          </p:cNvPr>
          <p:cNvSpPr txBox="1"/>
          <p:nvPr/>
        </p:nvSpPr>
        <p:spPr>
          <a:xfrm>
            <a:off x="5912815" y="3024639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Tw Cen MT Condensed Extra Bold" panose="020B0803020202020204" pitchFamily="34" charset="0"/>
              </a:rPr>
              <a:t>04</a:t>
            </a:r>
            <a:endParaRPr lang="zh-CN" altLang="en-US" sz="7200" dirty="0">
              <a:solidFill>
                <a:schemeClr val="accent4">
                  <a:lumMod val="20000"/>
                  <a:lumOff val="80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C8ECAA9-9796-4C10-AF6F-F56D543FE171}"/>
              </a:ext>
            </a:extLst>
          </p:cNvPr>
          <p:cNvSpPr txBox="1"/>
          <p:nvPr/>
        </p:nvSpPr>
        <p:spPr>
          <a:xfrm>
            <a:off x="5912815" y="4442509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Tw Cen MT Condensed Extra Bold" panose="020B0803020202020204" pitchFamily="34" charset="0"/>
              </a:rPr>
              <a:t>05</a:t>
            </a:r>
            <a:endParaRPr lang="zh-CN" altLang="en-US" sz="7200" dirty="0">
              <a:solidFill>
                <a:schemeClr val="accent4">
                  <a:lumMod val="20000"/>
                  <a:lumOff val="80000"/>
                </a:schemeClr>
              </a:solidFill>
              <a:latin typeface="Tw Cen MT Condensed Extra Bold" panose="020B0803020202020204" pitchFamily="34" charset="0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EA2A98D-2403-43E9-9AC4-1CFF9618AF39}"/>
              </a:ext>
            </a:extLst>
          </p:cNvPr>
          <p:cNvGrpSpPr/>
          <p:nvPr/>
        </p:nvGrpSpPr>
        <p:grpSpPr>
          <a:xfrm>
            <a:off x="708211" y="4369736"/>
            <a:ext cx="4577544" cy="1345873"/>
            <a:chOff x="708211" y="4691181"/>
            <a:chExt cx="4577544" cy="1345873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6869A59-5C1D-49C5-822A-08BB24732334}"/>
                </a:ext>
              </a:extLst>
            </p:cNvPr>
            <p:cNvSpPr txBox="1"/>
            <p:nvPr/>
          </p:nvSpPr>
          <p:spPr>
            <a:xfrm>
              <a:off x="708211" y="4836725"/>
              <a:ext cx="377058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200" dirty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Tw Cen MT Condensed Extra Bold" panose="020B0803020202020204" pitchFamily="34" charset="0"/>
                  <a:ea typeface="微软雅黑" panose="020B0503020204020204" pitchFamily="34" charset="-122"/>
                </a:rPr>
                <a:t>CONTENTS</a:t>
              </a:r>
              <a:endParaRPr lang="zh-CN" altLang="en-US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Tw Cen MT Condensed Extra Bold" panose="020B0803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A598E8E-E1E4-4F5D-9B32-876540BDD9A9}"/>
                </a:ext>
              </a:extLst>
            </p:cNvPr>
            <p:cNvSpPr txBox="1"/>
            <p:nvPr/>
          </p:nvSpPr>
          <p:spPr>
            <a:xfrm>
              <a:off x="3248025" y="4691181"/>
              <a:ext cx="203773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dirty="0">
                  <a:latin typeface="Tw Cen MT Condensed Extra Bold" panose="020B0803020202020204" pitchFamily="34" charset="0"/>
                  <a:ea typeface="方正宋刻本秀楷简体" panose="02000000000000000000" pitchFamily="2" charset="-122"/>
                </a:rPr>
                <a:t>目录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054763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92AD140-6BEA-4F59-9B6F-21CE0A6670B3}"/>
              </a:ext>
            </a:extLst>
          </p:cNvPr>
          <p:cNvGrpSpPr/>
          <p:nvPr/>
        </p:nvGrpSpPr>
        <p:grpSpPr>
          <a:xfrm>
            <a:off x="3712228" y="1174536"/>
            <a:ext cx="4767542" cy="4508927"/>
            <a:chOff x="5083469" y="1096716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9595B21-E068-481A-9AA4-A084B7DCC8BF}"/>
                </a:ext>
              </a:extLst>
            </p:cNvPr>
            <p:cNvSpPr txBox="1"/>
            <p:nvPr/>
          </p:nvSpPr>
          <p:spPr>
            <a:xfrm>
              <a:off x="6782597" y="1096716"/>
              <a:ext cx="1369286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rgbClr val="2D4C7F">
                    <a:lumMod val="20000"/>
                    <a:lumOff val="80000"/>
                  </a:srgb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09401B8-7B04-4681-A5CF-C23910C3FD78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3BB32B7-6D4C-4B64-9043-E62414FC89DE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9F20C46-8B73-4895-BFDF-F8E83EFE46D5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0217467-114A-4318-BDEE-DD577C00519D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DC85788-D218-4620-AB50-3A45F2A3E7D7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032636A-78BD-44DF-A48C-1A5EADFF743D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27489F7-36D9-4184-9665-20AF3355EFCC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0DC4F9E-774D-43CA-93D9-FBFFF535CDB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0506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499F77E-01C0-49A9-8B3A-2BFF3B75B17A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3CB25017-E48F-41B4-93B4-9670184F1B6F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E480BA2-2B70-4385-B567-29E2EE30C099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A418975C-BDA8-4CA6-A416-131D518E80B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4CC84A0-E75B-4C6E-8501-A96707C0CE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EB86210-201F-4FE9-99F0-3FD0E9A25D2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C68EAB7-6EE4-436F-9CB9-C5A405E11E96}"/>
              </a:ext>
            </a:extLst>
          </p:cNvPr>
          <p:cNvGrpSpPr/>
          <p:nvPr/>
        </p:nvGrpSpPr>
        <p:grpSpPr>
          <a:xfrm>
            <a:off x="445288" y="790899"/>
            <a:ext cx="5900770" cy="584775"/>
            <a:chOff x="1023953" y="861693"/>
            <a:chExt cx="5900770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2C9E714-25ED-4C49-84C2-3B328639F644}"/>
                </a:ext>
              </a:extLst>
            </p:cNvPr>
            <p:cNvSpPr txBox="1"/>
            <p:nvPr/>
          </p:nvSpPr>
          <p:spPr>
            <a:xfrm>
              <a:off x="1023953" y="861693"/>
              <a:ext cx="3177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F554759-5446-4A46-9754-BB44F7B338C7}"/>
                </a:ext>
              </a:extLst>
            </p:cNvPr>
            <p:cNvSpPr txBox="1"/>
            <p:nvPr/>
          </p:nvSpPr>
          <p:spPr>
            <a:xfrm>
              <a:off x="1321453" y="892470"/>
              <a:ext cx="16191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C4C7758-BFB8-48DB-A2BE-42987A7AF055}"/>
                </a:ext>
              </a:extLst>
            </p:cNvPr>
            <p:cNvSpPr txBox="1"/>
            <p:nvPr/>
          </p:nvSpPr>
          <p:spPr>
            <a:xfrm>
              <a:off x="3185934" y="923248"/>
              <a:ext cx="37387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24E8DA8-9305-476E-80F1-8733610DB7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3033" y="961055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5D56E745-611E-41C4-986C-06AFF1B7A74F}"/>
              </a:ext>
            </a:extLst>
          </p:cNvPr>
          <p:cNvSpPr txBox="1"/>
          <p:nvPr/>
        </p:nvSpPr>
        <p:spPr>
          <a:xfrm>
            <a:off x="515938" y="1441384"/>
            <a:ext cx="11160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09CA8713-6B73-4125-AA9D-57698E6AFDC2}"/>
              </a:ext>
            </a:extLst>
          </p:cNvPr>
          <p:cNvCxnSpPr>
            <a:cxnSpLocks/>
          </p:cNvCxnSpPr>
          <p:nvPr/>
        </p:nvCxnSpPr>
        <p:spPr>
          <a:xfrm>
            <a:off x="1431158" y="3627017"/>
            <a:ext cx="806268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89E0AB4-6726-4027-87D0-811EE01B2F12}"/>
              </a:ext>
            </a:extLst>
          </p:cNvPr>
          <p:cNvGrpSpPr/>
          <p:nvPr/>
        </p:nvGrpSpPr>
        <p:grpSpPr>
          <a:xfrm>
            <a:off x="1182144" y="2622211"/>
            <a:ext cx="1568486" cy="1027665"/>
            <a:chOff x="1827187" y="2740534"/>
            <a:chExt cx="1568486" cy="1027665"/>
          </a:xfrm>
        </p:grpSpPr>
        <p:sp>
          <p:nvSpPr>
            <p:cNvPr id="26" name="iconfont-11180-4674648">
              <a:extLst>
                <a:ext uri="{FF2B5EF4-FFF2-40B4-BE49-F238E27FC236}">
                  <a16:creationId xmlns:a16="http://schemas.microsoft.com/office/drawing/2014/main" id="{9FD0FD88-93C5-433E-B46B-584D5C6A586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406734" y="2740534"/>
              <a:ext cx="409393" cy="409393"/>
            </a:xfrm>
            <a:custGeom>
              <a:avLst/>
              <a:gdLst>
                <a:gd name="T0" fmla="*/ 6903 w 13303"/>
                <a:gd name="T1" fmla="*/ 13303 h 13303"/>
                <a:gd name="T2" fmla="*/ 990 w 13303"/>
                <a:gd name="T3" fmla="*/ 9352 h 13303"/>
                <a:gd name="T4" fmla="*/ 2378 w 13303"/>
                <a:gd name="T5" fmla="*/ 2378 h 13303"/>
                <a:gd name="T6" fmla="*/ 9352 w 13303"/>
                <a:gd name="T7" fmla="*/ 990 h 13303"/>
                <a:gd name="T8" fmla="*/ 13303 w 13303"/>
                <a:gd name="T9" fmla="*/ 6903 h 13303"/>
                <a:gd name="T10" fmla="*/ 11428 w 13303"/>
                <a:gd name="T11" fmla="*/ 11428 h 13303"/>
                <a:gd name="T12" fmla="*/ 6903 w 13303"/>
                <a:gd name="T13" fmla="*/ 13303 h 13303"/>
                <a:gd name="T14" fmla="*/ 10243 w 13303"/>
                <a:gd name="T15" fmla="*/ 4852 h 13303"/>
                <a:gd name="T16" fmla="*/ 9597 w 13303"/>
                <a:gd name="T17" fmla="*/ 4852 h 13303"/>
                <a:gd name="T18" fmla="*/ 6041 w 13303"/>
                <a:gd name="T19" fmla="*/ 8405 h 13303"/>
                <a:gd name="T20" fmla="*/ 4209 w 13303"/>
                <a:gd name="T21" fmla="*/ 6574 h 13303"/>
                <a:gd name="T22" fmla="*/ 3572 w 13303"/>
                <a:gd name="T23" fmla="*/ 6583 h 13303"/>
                <a:gd name="T24" fmla="*/ 3563 w 13303"/>
                <a:gd name="T25" fmla="*/ 7220 h 13303"/>
                <a:gd name="T26" fmla="*/ 5718 w 13303"/>
                <a:gd name="T27" fmla="*/ 9378 h 13303"/>
                <a:gd name="T28" fmla="*/ 6364 w 13303"/>
                <a:gd name="T29" fmla="*/ 9378 h 13303"/>
                <a:gd name="T30" fmla="*/ 10243 w 13303"/>
                <a:gd name="T31" fmla="*/ 5498 h 13303"/>
                <a:gd name="T32" fmla="*/ 10243 w 13303"/>
                <a:gd name="T33" fmla="*/ 4852 h 13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303" h="13303">
                  <a:moveTo>
                    <a:pt x="6903" y="13303"/>
                  </a:moveTo>
                  <a:cubicBezTo>
                    <a:pt x="4314" y="13303"/>
                    <a:pt x="1981" y="11744"/>
                    <a:pt x="990" y="9352"/>
                  </a:cubicBezTo>
                  <a:cubicBezTo>
                    <a:pt x="0" y="6961"/>
                    <a:pt x="547" y="4208"/>
                    <a:pt x="2378" y="2378"/>
                  </a:cubicBezTo>
                  <a:cubicBezTo>
                    <a:pt x="4208" y="547"/>
                    <a:pt x="6961" y="0"/>
                    <a:pt x="9352" y="990"/>
                  </a:cubicBezTo>
                  <a:cubicBezTo>
                    <a:pt x="11744" y="1981"/>
                    <a:pt x="13303" y="4314"/>
                    <a:pt x="13303" y="6903"/>
                  </a:cubicBezTo>
                  <a:cubicBezTo>
                    <a:pt x="13303" y="8600"/>
                    <a:pt x="12629" y="10228"/>
                    <a:pt x="11428" y="11428"/>
                  </a:cubicBezTo>
                  <a:cubicBezTo>
                    <a:pt x="10228" y="12629"/>
                    <a:pt x="8600" y="13303"/>
                    <a:pt x="6903" y="13303"/>
                  </a:cubicBezTo>
                  <a:close/>
                  <a:moveTo>
                    <a:pt x="10243" y="4852"/>
                  </a:moveTo>
                  <a:cubicBezTo>
                    <a:pt x="10065" y="4672"/>
                    <a:pt x="9775" y="4672"/>
                    <a:pt x="9597" y="4852"/>
                  </a:cubicBezTo>
                  <a:lnTo>
                    <a:pt x="6041" y="8405"/>
                  </a:lnTo>
                  <a:lnTo>
                    <a:pt x="4209" y="6574"/>
                  </a:lnTo>
                  <a:cubicBezTo>
                    <a:pt x="4029" y="6404"/>
                    <a:pt x="3747" y="6408"/>
                    <a:pt x="3572" y="6583"/>
                  </a:cubicBezTo>
                  <a:cubicBezTo>
                    <a:pt x="3397" y="6758"/>
                    <a:pt x="3393" y="7040"/>
                    <a:pt x="3563" y="7220"/>
                  </a:cubicBezTo>
                  <a:lnTo>
                    <a:pt x="5718" y="9378"/>
                  </a:lnTo>
                  <a:cubicBezTo>
                    <a:pt x="5897" y="9554"/>
                    <a:pt x="6185" y="9554"/>
                    <a:pt x="6364" y="9378"/>
                  </a:cubicBezTo>
                  <a:lnTo>
                    <a:pt x="10243" y="5498"/>
                  </a:lnTo>
                  <a:cubicBezTo>
                    <a:pt x="10421" y="5320"/>
                    <a:pt x="10421" y="5030"/>
                    <a:pt x="10243" y="4852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CF9C3BD-A4BE-47FA-8F35-235FB3FE4F57}"/>
                </a:ext>
              </a:extLst>
            </p:cNvPr>
            <p:cNvSpPr txBox="1"/>
            <p:nvPr/>
          </p:nvSpPr>
          <p:spPr>
            <a:xfrm>
              <a:off x="1827187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1D908ED5-BD73-4AA6-A78D-10EA70B5DD97}"/>
                </a:ext>
              </a:extLst>
            </p:cNvPr>
            <p:cNvSpPr/>
            <p:nvPr/>
          </p:nvSpPr>
          <p:spPr>
            <a:xfrm>
              <a:off x="1827187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5464E901-20FC-4978-9DA5-254C9667287B}"/>
              </a:ext>
            </a:extLst>
          </p:cNvPr>
          <p:cNvGrpSpPr/>
          <p:nvPr/>
        </p:nvGrpSpPr>
        <p:grpSpPr>
          <a:xfrm>
            <a:off x="5311756" y="2668535"/>
            <a:ext cx="1568486" cy="981341"/>
            <a:chOff x="4686501" y="2786858"/>
            <a:chExt cx="1568486" cy="981341"/>
          </a:xfrm>
        </p:grpSpPr>
        <p:sp>
          <p:nvSpPr>
            <p:cNvPr id="27" name="iconfont-10585-5147501">
              <a:extLst>
                <a:ext uri="{FF2B5EF4-FFF2-40B4-BE49-F238E27FC236}">
                  <a16:creationId xmlns:a16="http://schemas.microsoft.com/office/drawing/2014/main" id="{02A32194-F410-422E-A772-EE5D707B456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71724" y="2786858"/>
              <a:ext cx="409394" cy="316744"/>
            </a:xfrm>
            <a:custGeom>
              <a:avLst/>
              <a:gdLst>
                <a:gd name="T0" fmla="*/ 8851 w 12288"/>
                <a:gd name="T1" fmla="*/ 2190 h 9507"/>
                <a:gd name="T2" fmla="*/ 5095 w 12288"/>
                <a:gd name="T3" fmla="*/ 299 h 9507"/>
                <a:gd name="T4" fmla="*/ 2323 w 12288"/>
                <a:gd name="T5" fmla="*/ 3463 h 9507"/>
                <a:gd name="T6" fmla="*/ 0 w 12288"/>
                <a:gd name="T7" fmla="*/ 6419 h 9507"/>
                <a:gd name="T8" fmla="*/ 3072 w 12288"/>
                <a:gd name="T9" fmla="*/ 9507 h 9507"/>
                <a:gd name="T10" fmla="*/ 8832 w 12288"/>
                <a:gd name="T11" fmla="*/ 9507 h 9507"/>
                <a:gd name="T12" fmla="*/ 12288 w 12288"/>
                <a:gd name="T13" fmla="*/ 5839 h 9507"/>
                <a:gd name="T14" fmla="*/ 8851 w 12288"/>
                <a:gd name="T15" fmla="*/ 2190 h 9507"/>
                <a:gd name="T16" fmla="*/ 7857 w 12288"/>
                <a:gd name="T17" fmla="*/ 5994 h 9507"/>
                <a:gd name="T18" fmla="*/ 7455 w 12288"/>
                <a:gd name="T19" fmla="*/ 5994 h 9507"/>
                <a:gd name="T20" fmla="*/ 7253 w 12288"/>
                <a:gd name="T21" fmla="*/ 6186 h 9507"/>
                <a:gd name="T22" fmla="*/ 7248 w 12288"/>
                <a:gd name="T23" fmla="*/ 8151 h 9507"/>
                <a:gd name="T24" fmla="*/ 6845 w 12288"/>
                <a:gd name="T25" fmla="*/ 8535 h 9507"/>
                <a:gd name="T26" fmla="*/ 5441 w 12288"/>
                <a:gd name="T27" fmla="*/ 8535 h 9507"/>
                <a:gd name="T28" fmla="*/ 5039 w 12288"/>
                <a:gd name="T29" fmla="*/ 8151 h 9507"/>
                <a:gd name="T30" fmla="*/ 5034 w 12288"/>
                <a:gd name="T31" fmla="*/ 6186 h 9507"/>
                <a:gd name="T32" fmla="*/ 4832 w 12288"/>
                <a:gd name="T33" fmla="*/ 5994 h 9507"/>
                <a:gd name="T34" fmla="*/ 4429 w 12288"/>
                <a:gd name="T35" fmla="*/ 5994 h 9507"/>
                <a:gd name="T36" fmla="*/ 4026 w 12288"/>
                <a:gd name="T37" fmla="*/ 5610 h 9507"/>
                <a:gd name="T38" fmla="*/ 4104 w 12288"/>
                <a:gd name="T39" fmla="*/ 5380 h 9507"/>
                <a:gd name="T40" fmla="*/ 5784 w 12288"/>
                <a:gd name="T41" fmla="*/ 3442 h 9507"/>
                <a:gd name="T42" fmla="*/ 6499 w 12288"/>
                <a:gd name="T43" fmla="*/ 3442 h 9507"/>
                <a:gd name="T44" fmla="*/ 8180 w 12288"/>
                <a:gd name="T45" fmla="*/ 5380 h 9507"/>
                <a:gd name="T46" fmla="*/ 8259 w 12288"/>
                <a:gd name="T47" fmla="*/ 5610 h 9507"/>
                <a:gd name="T48" fmla="*/ 7857 w 12288"/>
                <a:gd name="T49" fmla="*/ 5994 h 9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88" h="9507">
                  <a:moveTo>
                    <a:pt x="8851" y="2190"/>
                  </a:moveTo>
                  <a:cubicBezTo>
                    <a:pt x="8176" y="777"/>
                    <a:pt x="6631" y="0"/>
                    <a:pt x="5095" y="299"/>
                  </a:cubicBezTo>
                  <a:cubicBezTo>
                    <a:pt x="3558" y="599"/>
                    <a:pt x="2418" y="1900"/>
                    <a:pt x="2323" y="3463"/>
                  </a:cubicBezTo>
                  <a:cubicBezTo>
                    <a:pt x="979" y="3847"/>
                    <a:pt x="0" y="5028"/>
                    <a:pt x="0" y="6419"/>
                  </a:cubicBezTo>
                  <a:cubicBezTo>
                    <a:pt x="0" y="8061"/>
                    <a:pt x="1363" y="9410"/>
                    <a:pt x="3072" y="9507"/>
                  </a:cubicBezTo>
                  <a:lnTo>
                    <a:pt x="8832" y="9507"/>
                  </a:lnTo>
                  <a:cubicBezTo>
                    <a:pt x="10732" y="9507"/>
                    <a:pt x="12288" y="7865"/>
                    <a:pt x="12288" y="5839"/>
                  </a:cubicBezTo>
                  <a:cubicBezTo>
                    <a:pt x="12287" y="3889"/>
                    <a:pt x="10770" y="2288"/>
                    <a:pt x="8851" y="2190"/>
                  </a:cubicBezTo>
                  <a:close/>
                  <a:moveTo>
                    <a:pt x="7857" y="5994"/>
                  </a:moveTo>
                  <a:lnTo>
                    <a:pt x="7455" y="5994"/>
                  </a:lnTo>
                  <a:cubicBezTo>
                    <a:pt x="7347" y="5992"/>
                    <a:pt x="7257" y="6077"/>
                    <a:pt x="7253" y="6186"/>
                  </a:cubicBezTo>
                  <a:lnTo>
                    <a:pt x="7248" y="8151"/>
                  </a:lnTo>
                  <a:cubicBezTo>
                    <a:pt x="7243" y="8368"/>
                    <a:pt x="7062" y="8541"/>
                    <a:pt x="6845" y="8535"/>
                  </a:cubicBezTo>
                  <a:lnTo>
                    <a:pt x="5441" y="8535"/>
                  </a:lnTo>
                  <a:cubicBezTo>
                    <a:pt x="5223" y="8541"/>
                    <a:pt x="5043" y="8368"/>
                    <a:pt x="5039" y="8151"/>
                  </a:cubicBezTo>
                  <a:lnTo>
                    <a:pt x="5034" y="6186"/>
                  </a:lnTo>
                  <a:cubicBezTo>
                    <a:pt x="5031" y="6077"/>
                    <a:pt x="4940" y="5991"/>
                    <a:pt x="4832" y="5994"/>
                  </a:cubicBezTo>
                  <a:lnTo>
                    <a:pt x="4429" y="5994"/>
                  </a:lnTo>
                  <a:cubicBezTo>
                    <a:pt x="4212" y="5998"/>
                    <a:pt x="4032" y="5827"/>
                    <a:pt x="4026" y="5610"/>
                  </a:cubicBezTo>
                  <a:cubicBezTo>
                    <a:pt x="4025" y="5527"/>
                    <a:pt x="4053" y="5446"/>
                    <a:pt x="4104" y="5380"/>
                  </a:cubicBezTo>
                  <a:lnTo>
                    <a:pt x="5784" y="3442"/>
                  </a:lnTo>
                  <a:cubicBezTo>
                    <a:pt x="5986" y="3254"/>
                    <a:pt x="6298" y="3254"/>
                    <a:pt x="6499" y="3442"/>
                  </a:cubicBezTo>
                  <a:lnTo>
                    <a:pt x="8180" y="5380"/>
                  </a:lnTo>
                  <a:cubicBezTo>
                    <a:pt x="8231" y="5446"/>
                    <a:pt x="8259" y="5526"/>
                    <a:pt x="8259" y="5610"/>
                  </a:cubicBezTo>
                  <a:cubicBezTo>
                    <a:pt x="8254" y="5827"/>
                    <a:pt x="8074" y="5999"/>
                    <a:pt x="7857" y="59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EB51B0F6-A2C3-437A-B291-22F51D10F406}"/>
                </a:ext>
              </a:extLst>
            </p:cNvPr>
            <p:cNvSpPr txBox="1"/>
            <p:nvPr/>
          </p:nvSpPr>
          <p:spPr>
            <a:xfrm>
              <a:off x="4686501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57F0D7CE-3AD2-48E8-BA58-5BE2874977DF}"/>
                </a:ext>
              </a:extLst>
            </p:cNvPr>
            <p:cNvSpPr/>
            <p:nvPr/>
          </p:nvSpPr>
          <p:spPr>
            <a:xfrm>
              <a:off x="4686501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8C7B950-3E3C-4EAD-9058-A6C56A6B8C83}"/>
              </a:ext>
            </a:extLst>
          </p:cNvPr>
          <p:cNvGrpSpPr/>
          <p:nvPr/>
        </p:nvGrpSpPr>
        <p:grpSpPr>
          <a:xfrm>
            <a:off x="9424123" y="2628099"/>
            <a:ext cx="1568486" cy="1001657"/>
            <a:chOff x="7545815" y="2766542"/>
            <a:chExt cx="1568486" cy="1001657"/>
          </a:xfrm>
        </p:grpSpPr>
        <p:sp>
          <p:nvSpPr>
            <p:cNvPr id="28" name="live-chat_72439">
              <a:extLst>
                <a:ext uri="{FF2B5EF4-FFF2-40B4-BE49-F238E27FC236}">
                  <a16:creationId xmlns:a16="http://schemas.microsoft.com/office/drawing/2014/main" id="{668F0F16-CE4C-4464-B035-6A3D57CB4CD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136715" y="2766542"/>
              <a:ext cx="409393" cy="357377"/>
            </a:xfrm>
            <a:custGeom>
              <a:avLst/>
              <a:gdLst>
                <a:gd name="connsiteX0" fmla="*/ 424975 w 608697"/>
                <a:gd name="connsiteY0" fmla="*/ 168488 h 531358"/>
                <a:gd name="connsiteX1" fmla="*/ 387604 w 608697"/>
                <a:gd name="connsiteY1" fmla="*/ 205806 h 531358"/>
                <a:gd name="connsiteX2" fmla="*/ 424975 w 608697"/>
                <a:gd name="connsiteY2" fmla="*/ 243124 h 531358"/>
                <a:gd name="connsiteX3" fmla="*/ 462346 w 608697"/>
                <a:gd name="connsiteY3" fmla="*/ 205806 h 531358"/>
                <a:gd name="connsiteX4" fmla="*/ 424975 w 608697"/>
                <a:gd name="connsiteY4" fmla="*/ 168488 h 531358"/>
                <a:gd name="connsiteX5" fmla="*/ 287947 w 608697"/>
                <a:gd name="connsiteY5" fmla="*/ 168488 h 531358"/>
                <a:gd name="connsiteX6" fmla="*/ 250576 w 608697"/>
                <a:gd name="connsiteY6" fmla="*/ 205806 h 531358"/>
                <a:gd name="connsiteX7" fmla="*/ 287947 w 608697"/>
                <a:gd name="connsiteY7" fmla="*/ 243124 h 531358"/>
                <a:gd name="connsiteX8" fmla="*/ 325318 w 608697"/>
                <a:gd name="connsiteY8" fmla="*/ 205806 h 531358"/>
                <a:gd name="connsiteX9" fmla="*/ 287947 w 608697"/>
                <a:gd name="connsiteY9" fmla="*/ 168488 h 531358"/>
                <a:gd name="connsiteX10" fmla="*/ 102356 w 608697"/>
                <a:gd name="connsiteY10" fmla="*/ 121231 h 531358"/>
                <a:gd name="connsiteX11" fmla="*/ 98850 w 608697"/>
                <a:gd name="connsiteY11" fmla="*/ 127711 h 531358"/>
                <a:gd name="connsiteX12" fmla="*/ 76842 w 608697"/>
                <a:gd name="connsiteY12" fmla="*/ 217990 h 531358"/>
                <a:gd name="connsiteX13" fmla="*/ 98850 w 608697"/>
                <a:gd name="connsiteY13" fmla="*/ 308194 h 531358"/>
                <a:gd name="connsiteX14" fmla="*/ 157488 w 608697"/>
                <a:gd name="connsiteY14" fmla="*/ 380223 h 531358"/>
                <a:gd name="connsiteX15" fmla="*/ 344668 w 608697"/>
                <a:gd name="connsiteY15" fmla="*/ 444729 h 531358"/>
                <a:gd name="connsiteX16" fmla="*/ 370257 w 608697"/>
                <a:gd name="connsiteY16" fmla="*/ 443687 h 531358"/>
                <a:gd name="connsiteX17" fmla="*/ 236717 w 608697"/>
                <a:gd name="connsiteY17" fmla="*/ 477876 h 531358"/>
                <a:gd name="connsiteX18" fmla="*/ 198072 w 608697"/>
                <a:gd name="connsiteY18" fmla="*/ 475344 h 531358"/>
                <a:gd name="connsiteX19" fmla="*/ 82437 w 608697"/>
                <a:gd name="connsiteY19" fmla="*/ 531284 h 531358"/>
                <a:gd name="connsiteX20" fmla="*/ 81542 w 608697"/>
                <a:gd name="connsiteY20" fmla="*/ 531358 h 531358"/>
                <a:gd name="connsiteX21" fmla="*/ 75051 w 608697"/>
                <a:gd name="connsiteY21" fmla="*/ 527857 h 531358"/>
                <a:gd name="connsiteX22" fmla="*/ 74753 w 608697"/>
                <a:gd name="connsiteY22" fmla="*/ 519738 h 531358"/>
                <a:gd name="connsiteX23" fmla="*/ 88778 w 608697"/>
                <a:gd name="connsiteY23" fmla="*/ 435046 h 531358"/>
                <a:gd name="connsiteX24" fmla="*/ 0 w 608697"/>
                <a:gd name="connsiteY24" fmla="*/ 282198 h 531358"/>
                <a:gd name="connsiteX25" fmla="*/ 102356 w 608697"/>
                <a:gd name="connsiteY25" fmla="*/ 121231 h 531358"/>
                <a:gd name="connsiteX26" fmla="*/ 356424 w 608697"/>
                <a:gd name="connsiteY26" fmla="*/ 0 h 531358"/>
                <a:gd name="connsiteX27" fmla="*/ 608697 w 608697"/>
                <a:gd name="connsiteY27" fmla="*/ 211244 h 531358"/>
                <a:gd name="connsiteX28" fmla="*/ 518290 w 608697"/>
                <a:gd name="connsiteY28" fmla="*/ 373401 h 531358"/>
                <a:gd name="connsiteX29" fmla="*/ 531941 w 608697"/>
                <a:gd name="connsiteY29" fmla="*/ 441109 h 531358"/>
                <a:gd name="connsiteX30" fmla="*/ 531120 w 608697"/>
                <a:gd name="connsiteY30" fmla="*/ 465391 h 531358"/>
                <a:gd name="connsiteX31" fmla="*/ 511577 w 608697"/>
                <a:gd name="connsiteY31" fmla="*/ 475894 h 531358"/>
                <a:gd name="connsiteX32" fmla="*/ 509041 w 608697"/>
                <a:gd name="connsiteY32" fmla="*/ 475745 h 531358"/>
                <a:gd name="connsiteX33" fmla="*/ 391408 w 608697"/>
                <a:gd name="connsiteY33" fmla="*/ 420476 h 531358"/>
                <a:gd name="connsiteX34" fmla="*/ 356424 w 608697"/>
                <a:gd name="connsiteY34" fmla="*/ 422487 h 531358"/>
                <a:gd name="connsiteX35" fmla="*/ 104225 w 608697"/>
                <a:gd name="connsiteY35" fmla="*/ 211244 h 531358"/>
                <a:gd name="connsiteX36" fmla="*/ 356424 w 608697"/>
                <a:gd name="connsiteY36" fmla="*/ 0 h 53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8697" h="531358">
                  <a:moveTo>
                    <a:pt x="424975" y="168488"/>
                  </a:moveTo>
                  <a:cubicBezTo>
                    <a:pt x="404312" y="168488"/>
                    <a:pt x="387604" y="185248"/>
                    <a:pt x="387604" y="205806"/>
                  </a:cubicBezTo>
                  <a:cubicBezTo>
                    <a:pt x="387604" y="226439"/>
                    <a:pt x="404312" y="243124"/>
                    <a:pt x="424975" y="243124"/>
                  </a:cubicBezTo>
                  <a:cubicBezTo>
                    <a:pt x="445562" y="243124"/>
                    <a:pt x="462346" y="226439"/>
                    <a:pt x="462346" y="205806"/>
                  </a:cubicBezTo>
                  <a:cubicBezTo>
                    <a:pt x="462346" y="185248"/>
                    <a:pt x="445637" y="168488"/>
                    <a:pt x="424975" y="168488"/>
                  </a:cubicBezTo>
                  <a:close/>
                  <a:moveTo>
                    <a:pt x="287947" y="168488"/>
                  </a:moveTo>
                  <a:cubicBezTo>
                    <a:pt x="267285" y="168488"/>
                    <a:pt x="250576" y="185248"/>
                    <a:pt x="250576" y="205806"/>
                  </a:cubicBezTo>
                  <a:cubicBezTo>
                    <a:pt x="250576" y="226439"/>
                    <a:pt x="267285" y="243124"/>
                    <a:pt x="287947" y="243124"/>
                  </a:cubicBezTo>
                  <a:cubicBezTo>
                    <a:pt x="308610" y="243124"/>
                    <a:pt x="325318" y="226439"/>
                    <a:pt x="325318" y="205806"/>
                  </a:cubicBezTo>
                  <a:cubicBezTo>
                    <a:pt x="325318" y="185248"/>
                    <a:pt x="308610" y="168488"/>
                    <a:pt x="287947" y="168488"/>
                  </a:cubicBezTo>
                  <a:close/>
                  <a:moveTo>
                    <a:pt x="102356" y="121231"/>
                  </a:moveTo>
                  <a:cubicBezTo>
                    <a:pt x="101162" y="123317"/>
                    <a:pt x="99969" y="125477"/>
                    <a:pt x="98850" y="127711"/>
                  </a:cubicBezTo>
                  <a:cubicBezTo>
                    <a:pt x="84227" y="156240"/>
                    <a:pt x="76842" y="186631"/>
                    <a:pt x="76842" y="217990"/>
                  </a:cubicBezTo>
                  <a:cubicBezTo>
                    <a:pt x="76842" y="249275"/>
                    <a:pt x="84227" y="279666"/>
                    <a:pt x="98850" y="308194"/>
                  </a:cubicBezTo>
                  <a:cubicBezTo>
                    <a:pt x="112726" y="335308"/>
                    <a:pt x="132496" y="359516"/>
                    <a:pt x="157488" y="380223"/>
                  </a:cubicBezTo>
                  <a:cubicBezTo>
                    <a:pt x="207845" y="421787"/>
                    <a:pt x="274317" y="444729"/>
                    <a:pt x="344668" y="444729"/>
                  </a:cubicBezTo>
                  <a:cubicBezTo>
                    <a:pt x="353173" y="444729"/>
                    <a:pt x="361752" y="444357"/>
                    <a:pt x="370257" y="443687"/>
                  </a:cubicBezTo>
                  <a:cubicBezTo>
                    <a:pt x="332209" y="465288"/>
                    <a:pt x="286254" y="477876"/>
                    <a:pt x="236717" y="477876"/>
                  </a:cubicBezTo>
                  <a:cubicBezTo>
                    <a:pt x="223736" y="477876"/>
                    <a:pt x="210755" y="477057"/>
                    <a:pt x="198072" y="475344"/>
                  </a:cubicBezTo>
                  <a:cubicBezTo>
                    <a:pt x="160397" y="499478"/>
                    <a:pt x="110637" y="528155"/>
                    <a:pt x="82437" y="531284"/>
                  </a:cubicBezTo>
                  <a:cubicBezTo>
                    <a:pt x="82138" y="531358"/>
                    <a:pt x="81840" y="531358"/>
                    <a:pt x="81542" y="531358"/>
                  </a:cubicBezTo>
                  <a:cubicBezTo>
                    <a:pt x="78930" y="531358"/>
                    <a:pt x="76469" y="530017"/>
                    <a:pt x="75051" y="527857"/>
                  </a:cubicBezTo>
                  <a:cubicBezTo>
                    <a:pt x="73410" y="525399"/>
                    <a:pt x="73335" y="522271"/>
                    <a:pt x="74753" y="519738"/>
                  </a:cubicBezTo>
                  <a:cubicBezTo>
                    <a:pt x="75051" y="519291"/>
                    <a:pt x="99223" y="476014"/>
                    <a:pt x="88778" y="435046"/>
                  </a:cubicBezTo>
                  <a:cubicBezTo>
                    <a:pt x="32303" y="397653"/>
                    <a:pt x="0" y="342160"/>
                    <a:pt x="0" y="282198"/>
                  </a:cubicBezTo>
                  <a:cubicBezTo>
                    <a:pt x="0" y="215532"/>
                    <a:pt x="40584" y="156538"/>
                    <a:pt x="102356" y="121231"/>
                  </a:cubicBezTo>
                  <a:close/>
                  <a:moveTo>
                    <a:pt x="356424" y="0"/>
                  </a:moveTo>
                  <a:cubicBezTo>
                    <a:pt x="495540" y="0"/>
                    <a:pt x="608697" y="94747"/>
                    <a:pt x="608697" y="211244"/>
                  </a:cubicBezTo>
                  <a:cubicBezTo>
                    <a:pt x="608697" y="274408"/>
                    <a:pt x="575802" y="333178"/>
                    <a:pt x="518290" y="373401"/>
                  </a:cubicBezTo>
                  <a:cubicBezTo>
                    <a:pt x="512845" y="406324"/>
                    <a:pt x="531717" y="440811"/>
                    <a:pt x="531941" y="441109"/>
                  </a:cubicBezTo>
                  <a:cubicBezTo>
                    <a:pt x="536267" y="448781"/>
                    <a:pt x="535969" y="458092"/>
                    <a:pt x="531120" y="465391"/>
                  </a:cubicBezTo>
                  <a:cubicBezTo>
                    <a:pt x="526794" y="472021"/>
                    <a:pt x="519484" y="475894"/>
                    <a:pt x="511577" y="475894"/>
                  </a:cubicBezTo>
                  <a:cubicBezTo>
                    <a:pt x="510756" y="475894"/>
                    <a:pt x="509936" y="475894"/>
                    <a:pt x="509041" y="475745"/>
                  </a:cubicBezTo>
                  <a:cubicBezTo>
                    <a:pt x="484574" y="473064"/>
                    <a:pt x="444966" y="454442"/>
                    <a:pt x="391408" y="420476"/>
                  </a:cubicBezTo>
                  <a:cubicBezTo>
                    <a:pt x="379920" y="421817"/>
                    <a:pt x="368135" y="422487"/>
                    <a:pt x="356424" y="422487"/>
                  </a:cubicBezTo>
                  <a:cubicBezTo>
                    <a:pt x="217382" y="422487"/>
                    <a:pt x="104225" y="327741"/>
                    <a:pt x="104225" y="211244"/>
                  </a:cubicBezTo>
                  <a:cubicBezTo>
                    <a:pt x="104225" y="94747"/>
                    <a:pt x="217382" y="0"/>
                    <a:pt x="356424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9773C92-2A30-4629-8493-432CC1B237AE}"/>
                </a:ext>
              </a:extLst>
            </p:cNvPr>
            <p:cNvSpPr txBox="1"/>
            <p:nvPr/>
          </p:nvSpPr>
          <p:spPr>
            <a:xfrm>
              <a:off x="7545815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C764D184-130B-4E38-A3EA-9F030B39020E}"/>
                </a:ext>
              </a:extLst>
            </p:cNvPr>
            <p:cNvSpPr/>
            <p:nvPr/>
          </p:nvSpPr>
          <p:spPr>
            <a:xfrm>
              <a:off x="7545815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F58C90DD-13DF-49AB-81B0-40BC27A625B9}"/>
              </a:ext>
            </a:extLst>
          </p:cNvPr>
          <p:cNvSpPr txBox="1"/>
          <p:nvPr/>
        </p:nvSpPr>
        <p:spPr>
          <a:xfrm>
            <a:off x="160784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9FC1327-D03E-4534-B978-68820581A7D6}"/>
              </a:ext>
            </a:extLst>
          </p:cNvPr>
          <p:cNvSpPr txBox="1"/>
          <p:nvPr/>
        </p:nvSpPr>
        <p:spPr>
          <a:xfrm>
            <a:off x="4291548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51E49EF-E7AC-4863-BA93-9FCDD334E11A}"/>
              </a:ext>
            </a:extLst>
          </p:cNvPr>
          <p:cNvSpPr txBox="1"/>
          <p:nvPr/>
        </p:nvSpPr>
        <p:spPr>
          <a:xfrm>
            <a:off x="8420010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C94BE09-0511-4C71-BFE7-1C9EECFC89BB}"/>
              </a:ext>
            </a:extLst>
          </p:cNvPr>
          <p:cNvSpPr txBox="1"/>
          <p:nvPr/>
        </p:nvSpPr>
        <p:spPr>
          <a:xfrm>
            <a:off x="541534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B4113293-425F-4132-8123-56DD7DE367F4}"/>
              </a:ext>
            </a:extLst>
          </p:cNvPr>
          <p:cNvCxnSpPr/>
          <p:nvPr/>
        </p:nvCxnSpPr>
        <p:spPr>
          <a:xfrm flipH="1">
            <a:off x="541534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2D275F83-D96E-46AF-BEFA-81DD0AA6E8D0}"/>
              </a:ext>
            </a:extLst>
          </p:cNvPr>
          <p:cNvSpPr txBox="1"/>
          <p:nvPr/>
        </p:nvSpPr>
        <p:spPr>
          <a:xfrm>
            <a:off x="541534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</p:spTree>
    <p:extLst>
      <p:ext uri="{BB962C8B-B14F-4D97-AF65-F5344CB8AC3E}">
        <p14:creationId xmlns:p14="http://schemas.microsoft.com/office/powerpoint/2010/main" val="873561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9731C55-B00E-4701-A1E3-FD227488BEEF}"/>
              </a:ext>
            </a:extLst>
          </p:cNvPr>
          <p:cNvGrpSpPr/>
          <p:nvPr/>
        </p:nvGrpSpPr>
        <p:grpSpPr>
          <a:xfrm>
            <a:off x="3712229" y="1174536"/>
            <a:ext cx="4767542" cy="4508927"/>
            <a:chOff x="5083469" y="972711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886900B-F154-4E56-B929-1DD80F3B7698}"/>
                </a:ext>
              </a:extLst>
            </p:cNvPr>
            <p:cNvSpPr txBox="1"/>
            <p:nvPr/>
          </p:nvSpPr>
          <p:spPr>
            <a:xfrm>
              <a:off x="6560582" y="972711"/>
              <a:ext cx="208743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rgbClr val="2D4C7F">
                    <a:lumMod val="20000"/>
                    <a:lumOff val="80000"/>
                  </a:srgb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183F79B-B4ED-486C-804C-BE3DF3D5D923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AFF0BBE-99BB-4FF7-8442-D94D66D5DDDF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9035B8F-9F73-48D3-A6A5-2B1DEEAC75BF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37ABEB0-8176-466C-BE40-D6E86C34ABFC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B4DBAC1C-BD58-4735-8E20-DF8F93F9181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DA5173B-0535-48D3-A97F-7A23D20F3DB2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1A3F8427-ADCC-4AEB-93BA-1A001274A046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7E23F9D5-2575-4AE2-87AB-013C1A6F910C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138143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D361AA0-BF51-40FC-BB0C-7C3B3F260EE0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48EB3AD-C4D7-4FEF-9854-CEE54AF86D6E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9F0895E-9CB4-455C-82D5-9AC3E8291CA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B9581BA-BC84-4FAA-8A19-814452984AE6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599CB5F-4271-4989-AF9A-01D21B8B2773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90AFFC77-6F68-400D-B039-06D54E18799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7BCFF32E-A7D8-4638-9D59-A140D31A54F9}"/>
              </a:ext>
            </a:extLst>
          </p:cNvPr>
          <p:cNvGrpSpPr/>
          <p:nvPr/>
        </p:nvGrpSpPr>
        <p:grpSpPr>
          <a:xfrm>
            <a:off x="443367" y="766665"/>
            <a:ext cx="5900770" cy="584775"/>
            <a:chOff x="620432" y="987023"/>
            <a:chExt cx="5900770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BEAAD94-4F26-4433-B194-909175CCB7B9}"/>
                </a:ext>
              </a:extLst>
            </p:cNvPr>
            <p:cNvSpPr txBox="1"/>
            <p:nvPr/>
          </p:nvSpPr>
          <p:spPr>
            <a:xfrm>
              <a:off x="620432" y="987023"/>
              <a:ext cx="4026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873D3A54-743E-47EB-8C3C-B892C52EACCA}"/>
                </a:ext>
              </a:extLst>
            </p:cNvPr>
            <p:cNvSpPr txBox="1"/>
            <p:nvPr/>
          </p:nvSpPr>
          <p:spPr>
            <a:xfrm>
              <a:off x="917932" y="1017800"/>
              <a:ext cx="16191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9577EAE1-FC5E-4340-ABA4-BF230C1AC465}"/>
                </a:ext>
              </a:extLst>
            </p:cNvPr>
            <p:cNvSpPr txBox="1"/>
            <p:nvPr/>
          </p:nvSpPr>
          <p:spPr>
            <a:xfrm>
              <a:off x="2782413" y="1048578"/>
              <a:ext cx="37387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BE080222-F2F5-4159-AB2D-2D502293E0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89512" y="1086385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E5EAE38A-C1CF-436A-BAC3-F5C9D246D4AB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2D9FDEC-7FA4-4EA0-AD82-612041B8EEC3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3410ECA-450F-440C-B355-51DC9A00F9CE}"/>
              </a:ext>
            </a:extLst>
          </p:cNvPr>
          <p:cNvGrpSpPr/>
          <p:nvPr/>
        </p:nvGrpSpPr>
        <p:grpSpPr>
          <a:xfrm>
            <a:off x="857507" y="1565384"/>
            <a:ext cx="4982703" cy="4402291"/>
            <a:chOff x="776749" y="1801481"/>
            <a:chExt cx="4130810" cy="4402291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009FC013-5FC9-4E51-9FC7-869DC301A3D0}"/>
                </a:ext>
              </a:extLst>
            </p:cNvPr>
            <p:cNvSpPr/>
            <p:nvPr/>
          </p:nvSpPr>
          <p:spPr>
            <a:xfrm>
              <a:off x="776749" y="1801481"/>
              <a:ext cx="4130810" cy="40578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28C236E-9D89-48B1-8C3B-1B983FAB22F8}"/>
                </a:ext>
              </a:extLst>
            </p:cNvPr>
            <p:cNvSpPr txBox="1"/>
            <p:nvPr/>
          </p:nvSpPr>
          <p:spPr>
            <a:xfrm>
              <a:off x="821769" y="3341450"/>
              <a:ext cx="389481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46" name="iconfont-1016-791883">
              <a:extLst>
                <a:ext uri="{FF2B5EF4-FFF2-40B4-BE49-F238E27FC236}">
                  <a16:creationId xmlns:a16="http://schemas.microsoft.com/office/drawing/2014/main" id="{9AB05FFD-3DF9-4196-BBA8-D33A7339A1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559200" y="2106118"/>
              <a:ext cx="446426" cy="405872"/>
            </a:xfrm>
            <a:custGeom>
              <a:avLst/>
              <a:gdLst>
                <a:gd name="T0" fmla="*/ 14080 w 14080"/>
                <a:gd name="T1" fmla="*/ 5312 h 12800"/>
                <a:gd name="T2" fmla="*/ 12320 w 14080"/>
                <a:gd name="T3" fmla="*/ 7072 h 12800"/>
                <a:gd name="T4" fmla="*/ 10560 w 14080"/>
                <a:gd name="T5" fmla="*/ 5312 h 12800"/>
                <a:gd name="T6" fmla="*/ 10560 w 14080"/>
                <a:gd name="T7" fmla="*/ 5312 h 12800"/>
                <a:gd name="T8" fmla="*/ 10560 w 14080"/>
                <a:gd name="T9" fmla="*/ 5312 h 12800"/>
                <a:gd name="T10" fmla="*/ 10560 w 14080"/>
                <a:gd name="T11" fmla="*/ 5312 h 12800"/>
                <a:gd name="T12" fmla="*/ 8800 w 14080"/>
                <a:gd name="T13" fmla="*/ 7072 h 12800"/>
                <a:gd name="T14" fmla="*/ 7040 w 14080"/>
                <a:gd name="T15" fmla="*/ 5312 h 12800"/>
                <a:gd name="T16" fmla="*/ 7040 w 14080"/>
                <a:gd name="T17" fmla="*/ 5312 h 12800"/>
                <a:gd name="T18" fmla="*/ 7040 w 14080"/>
                <a:gd name="T19" fmla="*/ 5312 h 12800"/>
                <a:gd name="T20" fmla="*/ 7040 w 14080"/>
                <a:gd name="T21" fmla="*/ 5312 h 12800"/>
                <a:gd name="T22" fmla="*/ 7040 w 14080"/>
                <a:gd name="T23" fmla="*/ 5312 h 12800"/>
                <a:gd name="T24" fmla="*/ 5280 w 14080"/>
                <a:gd name="T25" fmla="*/ 7072 h 12800"/>
                <a:gd name="T26" fmla="*/ 3520 w 14080"/>
                <a:gd name="T27" fmla="*/ 5312 h 12800"/>
                <a:gd name="T28" fmla="*/ 3520 w 14080"/>
                <a:gd name="T29" fmla="*/ 5312 h 12800"/>
                <a:gd name="T30" fmla="*/ 3520 w 14080"/>
                <a:gd name="T31" fmla="*/ 5312 h 12800"/>
                <a:gd name="T32" fmla="*/ 3520 w 14080"/>
                <a:gd name="T33" fmla="*/ 5312 h 12800"/>
                <a:gd name="T34" fmla="*/ 3520 w 14080"/>
                <a:gd name="T35" fmla="*/ 5312 h 12800"/>
                <a:gd name="T36" fmla="*/ 1760 w 14080"/>
                <a:gd name="T37" fmla="*/ 7072 h 12800"/>
                <a:gd name="T38" fmla="*/ 0 w 14080"/>
                <a:gd name="T39" fmla="*/ 5312 h 12800"/>
                <a:gd name="T40" fmla="*/ 0 w 14080"/>
                <a:gd name="T41" fmla="*/ 5312 h 12800"/>
                <a:gd name="T42" fmla="*/ 0 w 14080"/>
                <a:gd name="T43" fmla="*/ 5312 h 12800"/>
                <a:gd name="T44" fmla="*/ 0 w 14080"/>
                <a:gd name="T45" fmla="*/ 5312 h 12800"/>
                <a:gd name="T46" fmla="*/ 1248 w 14080"/>
                <a:gd name="T47" fmla="*/ 1984 h 12800"/>
                <a:gd name="T48" fmla="*/ 12864 w 14080"/>
                <a:gd name="T49" fmla="*/ 1984 h 12800"/>
                <a:gd name="T50" fmla="*/ 14080 w 14080"/>
                <a:gd name="T51" fmla="*/ 5312 h 12800"/>
                <a:gd name="T52" fmla="*/ 14080 w 14080"/>
                <a:gd name="T53" fmla="*/ 5312 h 12800"/>
                <a:gd name="T54" fmla="*/ 11872 w 14080"/>
                <a:gd name="T55" fmla="*/ 1312 h 12800"/>
                <a:gd name="T56" fmla="*/ 2208 w 14080"/>
                <a:gd name="T57" fmla="*/ 1312 h 12800"/>
                <a:gd name="T58" fmla="*/ 1536 w 14080"/>
                <a:gd name="T59" fmla="*/ 640 h 12800"/>
                <a:gd name="T60" fmla="*/ 2208 w 14080"/>
                <a:gd name="T61" fmla="*/ 0 h 12800"/>
                <a:gd name="T62" fmla="*/ 11872 w 14080"/>
                <a:gd name="T63" fmla="*/ 0 h 12800"/>
                <a:gd name="T64" fmla="*/ 12544 w 14080"/>
                <a:gd name="T65" fmla="*/ 672 h 12800"/>
                <a:gd name="T66" fmla="*/ 11872 w 14080"/>
                <a:gd name="T67" fmla="*/ 1312 h 12800"/>
                <a:gd name="T68" fmla="*/ 1984 w 14080"/>
                <a:gd name="T69" fmla="*/ 7712 h 12800"/>
                <a:gd name="T70" fmla="*/ 1984 w 14080"/>
                <a:gd name="T71" fmla="*/ 7712 h 12800"/>
                <a:gd name="T72" fmla="*/ 2176 w 14080"/>
                <a:gd name="T73" fmla="*/ 7680 h 12800"/>
                <a:gd name="T74" fmla="*/ 2208 w 14080"/>
                <a:gd name="T75" fmla="*/ 7680 h 12800"/>
                <a:gd name="T76" fmla="*/ 2304 w 14080"/>
                <a:gd name="T77" fmla="*/ 7648 h 12800"/>
                <a:gd name="T78" fmla="*/ 2656 w 14080"/>
                <a:gd name="T79" fmla="*/ 7552 h 12800"/>
                <a:gd name="T80" fmla="*/ 2656 w 14080"/>
                <a:gd name="T81" fmla="*/ 7552 h 12800"/>
                <a:gd name="T82" fmla="*/ 2656 w 14080"/>
                <a:gd name="T83" fmla="*/ 7552 h 12800"/>
                <a:gd name="T84" fmla="*/ 2656 w 14080"/>
                <a:gd name="T85" fmla="*/ 10816 h 12800"/>
                <a:gd name="T86" fmla="*/ 11456 w 14080"/>
                <a:gd name="T87" fmla="*/ 10816 h 12800"/>
                <a:gd name="T88" fmla="*/ 11456 w 14080"/>
                <a:gd name="T89" fmla="*/ 7552 h 12800"/>
                <a:gd name="T90" fmla="*/ 11456 w 14080"/>
                <a:gd name="T91" fmla="*/ 7552 h 12800"/>
                <a:gd name="T92" fmla="*/ 11456 w 14080"/>
                <a:gd name="T93" fmla="*/ 7552 h 12800"/>
                <a:gd name="T94" fmla="*/ 11808 w 14080"/>
                <a:gd name="T95" fmla="*/ 7648 h 12800"/>
                <a:gd name="T96" fmla="*/ 11904 w 14080"/>
                <a:gd name="T97" fmla="*/ 7680 h 12800"/>
                <a:gd name="T98" fmla="*/ 11936 w 14080"/>
                <a:gd name="T99" fmla="*/ 7680 h 12800"/>
                <a:gd name="T100" fmla="*/ 12128 w 14080"/>
                <a:gd name="T101" fmla="*/ 7712 h 12800"/>
                <a:gd name="T102" fmla="*/ 12128 w 14080"/>
                <a:gd name="T103" fmla="*/ 7712 h 12800"/>
                <a:gd name="T104" fmla="*/ 12352 w 14080"/>
                <a:gd name="T105" fmla="*/ 7712 h 12800"/>
                <a:gd name="T106" fmla="*/ 12800 w 14080"/>
                <a:gd name="T107" fmla="*/ 7680 h 12800"/>
                <a:gd name="T108" fmla="*/ 12800 w 14080"/>
                <a:gd name="T109" fmla="*/ 12128 h 12800"/>
                <a:gd name="T110" fmla="*/ 12128 w 14080"/>
                <a:gd name="T111" fmla="*/ 12800 h 12800"/>
                <a:gd name="T112" fmla="*/ 1984 w 14080"/>
                <a:gd name="T113" fmla="*/ 12800 h 12800"/>
                <a:gd name="T114" fmla="*/ 1312 w 14080"/>
                <a:gd name="T115" fmla="*/ 12128 h 12800"/>
                <a:gd name="T116" fmla="*/ 1312 w 14080"/>
                <a:gd name="T117" fmla="*/ 7680 h 12800"/>
                <a:gd name="T118" fmla="*/ 1760 w 14080"/>
                <a:gd name="T119" fmla="*/ 7712 h 12800"/>
                <a:gd name="T120" fmla="*/ 1984 w 14080"/>
                <a:gd name="T121" fmla="*/ 7712 h 12800"/>
                <a:gd name="T122" fmla="*/ 1984 w 14080"/>
                <a:gd name="T123" fmla="*/ 7712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080" h="12800">
                  <a:moveTo>
                    <a:pt x="14080" y="5312"/>
                  </a:moveTo>
                  <a:cubicBezTo>
                    <a:pt x="14080" y="6272"/>
                    <a:pt x="13280" y="7072"/>
                    <a:pt x="12320" y="7072"/>
                  </a:cubicBezTo>
                  <a:cubicBezTo>
                    <a:pt x="11360" y="7072"/>
                    <a:pt x="10560" y="6272"/>
                    <a:pt x="10560" y="5312"/>
                  </a:cubicBezTo>
                  <a:lnTo>
                    <a:pt x="10560" y="5312"/>
                  </a:lnTo>
                  <a:lnTo>
                    <a:pt x="10560" y="5312"/>
                  </a:lnTo>
                  <a:lnTo>
                    <a:pt x="10560" y="5312"/>
                  </a:lnTo>
                  <a:cubicBezTo>
                    <a:pt x="10560" y="6272"/>
                    <a:pt x="9760" y="7072"/>
                    <a:pt x="8800" y="7072"/>
                  </a:cubicBezTo>
                  <a:cubicBezTo>
                    <a:pt x="7840" y="7072"/>
                    <a:pt x="7040" y="6272"/>
                    <a:pt x="7040" y="5312"/>
                  </a:cubicBezTo>
                  <a:lnTo>
                    <a:pt x="7040" y="5312"/>
                  </a:lnTo>
                  <a:lnTo>
                    <a:pt x="7040" y="5312"/>
                  </a:lnTo>
                  <a:lnTo>
                    <a:pt x="7040" y="5312"/>
                  </a:lnTo>
                  <a:lnTo>
                    <a:pt x="7040" y="5312"/>
                  </a:lnTo>
                  <a:cubicBezTo>
                    <a:pt x="7040" y="6272"/>
                    <a:pt x="6240" y="7072"/>
                    <a:pt x="5280" y="7072"/>
                  </a:cubicBezTo>
                  <a:cubicBezTo>
                    <a:pt x="4320" y="7072"/>
                    <a:pt x="3520" y="6272"/>
                    <a:pt x="3520" y="5312"/>
                  </a:cubicBezTo>
                  <a:lnTo>
                    <a:pt x="3520" y="5312"/>
                  </a:lnTo>
                  <a:lnTo>
                    <a:pt x="3520" y="5312"/>
                  </a:lnTo>
                  <a:lnTo>
                    <a:pt x="3520" y="5312"/>
                  </a:lnTo>
                  <a:lnTo>
                    <a:pt x="3520" y="5312"/>
                  </a:lnTo>
                  <a:cubicBezTo>
                    <a:pt x="3520" y="6272"/>
                    <a:pt x="2720" y="7072"/>
                    <a:pt x="1760" y="7072"/>
                  </a:cubicBezTo>
                  <a:cubicBezTo>
                    <a:pt x="800" y="7072"/>
                    <a:pt x="0" y="6272"/>
                    <a:pt x="0" y="5312"/>
                  </a:cubicBezTo>
                  <a:lnTo>
                    <a:pt x="0" y="5312"/>
                  </a:lnTo>
                  <a:lnTo>
                    <a:pt x="0" y="5312"/>
                  </a:lnTo>
                  <a:lnTo>
                    <a:pt x="0" y="5312"/>
                  </a:lnTo>
                  <a:lnTo>
                    <a:pt x="1248" y="1984"/>
                  </a:lnTo>
                  <a:lnTo>
                    <a:pt x="12864" y="1984"/>
                  </a:lnTo>
                  <a:lnTo>
                    <a:pt x="14080" y="5312"/>
                  </a:lnTo>
                  <a:lnTo>
                    <a:pt x="14080" y="5312"/>
                  </a:lnTo>
                  <a:close/>
                  <a:moveTo>
                    <a:pt x="11872" y="1312"/>
                  </a:moveTo>
                  <a:lnTo>
                    <a:pt x="2208" y="1312"/>
                  </a:lnTo>
                  <a:cubicBezTo>
                    <a:pt x="1856" y="1312"/>
                    <a:pt x="1536" y="1024"/>
                    <a:pt x="1536" y="640"/>
                  </a:cubicBezTo>
                  <a:cubicBezTo>
                    <a:pt x="1536" y="288"/>
                    <a:pt x="1824" y="0"/>
                    <a:pt x="2208" y="0"/>
                  </a:cubicBezTo>
                  <a:lnTo>
                    <a:pt x="11872" y="0"/>
                  </a:lnTo>
                  <a:cubicBezTo>
                    <a:pt x="12224" y="0"/>
                    <a:pt x="12544" y="288"/>
                    <a:pt x="12544" y="672"/>
                  </a:cubicBezTo>
                  <a:cubicBezTo>
                    <a:pt x="12544" y="1024"/>
                    <a:pt x="12256" y="1312"/>
                    <a:pt x="11872" y="1312"/>
                  </a:cubicBezTo>
                  <a:close/>
                  <a:moveTo>
                    <a:pt x="1984" y="7712"/>
                  </a:moveTo>
                  <a:lnTo>
                    <a:pt x="1984" y="7712"/>
                  </a:lnTo>
                  <a:cubicBezTo>
                    <a:pt x="2048" y="7712"/>
                    <a:pt x="2112" y="7712"/>
                    <a:pt x="2176" y="7680"/>
                  </a:cubicBezTo>
                  <a:lnTo>
                    <a:pt x="2208" y="7680"/>
                  </a:lnTo>
                  <a:cubicBezTo>
                    <a:pt x="2240" y="7680"/>
                    <a:pt x="2272" y="7680"/>
                    <a:pt x="2304" y="7648"/>
                  </a:cubicBezTo>
                  <a:cubicBezTo>
                    <a:pt x="2432" y="7616"/>
                    <a:pt x="2528" y="7584"/>
                    <a:pt x="2656" y="7552"/>
                  </a:cubicBezTo>
                  <a:lnTo>
                    <a:pt x="2656" y="7552"/>
                  </a:lnTo>
                  <a:lnTo>
                    <a:pt x="2656" y="7552"/>
                  </a:lnTo>
                  <a:lnTo>
                    <a:pt x="2656" y="10816"/>
                  </a:lnTo>
                  <a:lnTo>
                    <a:pt x="11456" y="10816"/>
                  </a:lnTo>
                  <a:lnTo>
                    <a:pt x="11456" y="7552"/>
                  </a:lnTo>
                  <a:lnTo>
                    <a:pt x="11456" y="7552"/>
                  </a:lnTo>
                  <a:lnTo>
                    <a:pt x="11456" y="7552"/>
                  </a:lnTo>
                  <a:cubicBezTo>
                    <a:pt x="11584" y="7584"/>
                    <a:pt x="11680" y="7616"/>
                    <a:pt x="11808" y="7648"/>
                  </a:cubicBezTo>
                  <a:cubicBezTo>
                    <a:pt x="11840" y="7648"/>
                    <a:pt x="11872" y="7648"/>
                    <a:pt x="11904" y="7680"/>
                  </a:cubicBezTo>
                  <a:lnTo>
                    <a:pt x="11936" y="7680"/>
                  </a:lnTo>
                  <a:cubicBezTo>
                    <a:pt x="12000" y="7680"/>
                    <a:pt x="12064" y="7712"/>
                    <a:pt x="12128" y="7712"/>
                  </a:cubicBezTo>
                  <a:lnTo>
                    <a:pt x="12128" y="7712"/>
                  </a:lnTo>
                  <a:lnTo>
                    <a:pt x="12352" y="7712"/>
                  </a:lnTo>
                  <a:cubicBezTo>
                    <a:pt x="12512" y="7712"/>
                    <a:pt x="12640" y="7712"/>
                    <a:pt x="12800" y="7680"/>
                  </a:cubicBezTo>
                  <a:lnTo>
                    <a:pt x="12800" y="12128"/>
                  </a:lnTo>
                  <a:cubicBezTo>
                    <a:pt x="12800" y="12480"/>
                    <a:pt x="12512" y="12800"/>
                    <a:pt x="12128" y="12800"/>
                  </a:cubicBezTo>
                  <a:lnTo>
                    <a:pt x="1984" y="12800"/>
                  </a:lnTo>
                  <a:cubicBezTo>
                    <a:pt x="1632" y="12800"/>
                    <a:pt x="1312" y="12512"/>
                    <a:pt x="1312" y="12128"/>
                  </a:cubicBezTo>
                  <a:lnTo>
                    <a:pt x="1312" y="7680"/>
                  </a:lnTo>
                  <a:cubicBezTo>
                    <a:pt x="1440" y="7712"/>
                    <a:pt x="1600" y="7712"/>
                    <a:pt x="1760" y="7712"/>
                  </a:cubicBezTo>
                  <a:lnTo>
                    <a:pt x="1984" y="7712"/>
                  </a:lnTo>
                  <a:close/>
                  <a:moveTo>
                    <a:pt x="1984" y="7712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858A3678-7DB5-4727-95C2-5C0672A40284}"/>
                </a:ext>
              </a:extLst>
            </p:cNvPr>
            <p:cNvSpPr txBox="1"/>
            <p:nvPr/>
          </p:nvSpPr>
          <p:spPr>
            <a:xfrm>
              <a:off x="1955904" y="2751120"/>
              <a:ext cx="1653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37A106ED-A357-4CD7-BF94-F67CA5061307}"/>
              </a:ext>
            </a:extLst>
          </p:cNvPr>
          <p:cNvGrpSpPr/>
          <p:nvPr/>
        </p:nvGrpSpPr>
        <p:grpSpPr>
          <a:xfrm>
            <a:off x="6344137" y="1565394"/>
            <a:ext cx="4936052" cy="4402291"/>
            <a:chOff x="5365164" y="1801481"/>
            <a:chExt cx="4130810" cy="4402291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BD68C829-9A66-4331-AFC7-67BD0B8311F5}"/>
                </a:ext>
              </a:extLst>
            </p:cNvPr>
            <p:cNvSpPr/>
            <p:nvPr/>
          </p:nvSpPr>
          <p:spPr>
            <a:xfrm>
              <a:off x="5365164" y="1801481"/>
              <a:ext cx="4130810" cy="40578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0DA78F8C-5BE3-4D28-ABD4-AD3C08945FD7}"/>
                </a:ext>
              </a:extLst>
            </p:cNvPr>
            <p:cNvSpPr txBox="1"/>
            <p:nvPr/>
          </p:nvSpPr>
          <p:spPr>
            <a:xfrm>
              <a:off x="5483161" y="3341450"/>
              <a:ext cx="389481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47" name="iconfont-1027-797105">
              <a:extLst>
                <a:ext uri="{FF2B5EF4-FFF2-40B4-BE49-F238E27FC236}">
                  <a16:creationId xmlns:a16="http://schemas.microsoft.com/office/drawing/2014/main" id="{C13C51A8-AEA8-462F-A0A0-039EAD5FA69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207355" y="2121547"/>
              <a:ext cx="446427" cy="357224"/>
            </a:xfrm>
            <a:custGeom>
              <a:avLst/>
              <a:gdLst>
                <a:gd name="T0" fmla="*/ 10893 w 11166"/>
                <a:gd name="T1" fmla="*/ 274 h 8934"/>
                <a:gd name="T2" fmla="*/ 931 w 11166"/>
                <a:gd name="T3" fmla="*/ 0 h 8934"/>
                <a:gd name="T4" fmla="*/ 0 w 11166"/>
                <a:gd name="T5" fmla="*/ 931 h 8934"/>
                <a:gd name="T6" fmla="*/ 274 w 11166"/>
                <a:gd name="T7" fmla="*/ 8660 h 8934"/>
                <a:gd name="T8" fmla="*/ 10236 w 11166"/>
                <a:gd name="T9" fmla="*/ 8934 h 8934"/>
                <a:gd name="T10" fmla="*/ 11166 w 11166"/>
                <a:gd name="T11" fmla="*/ 8003 h 8934"/>
                <a:gd name="T12" fmla="*/ 1057 w 11166"/>
                <a:gd name="T13" fmla="*/ 4202 h 8934"/>
                <a:gd name="T14" fmla="*/ 1911 w 11166"/>
                <a:gd name="T15" fmla="*/ 4165 h 8934"/>
                <a:gd name="T16" fmla="*/ 2312 w 11166"/>
                <a:gd name="T17" fmla="*/ 3872 h 8934"/>
                <a:gd name="T18" fmla="*/ 2723 w 11166"/>
                <a:gd name="T19" fmla="*/ 3405 h 8934"/>
                <a:gd name="T20" fmla="*/ 3265 w 11166"/>
                <a:gd name="T21" fmla="*/ 2980 h 8934"/>
                <a:gd name="T22" fmla="*/ 3907 w 11166"/>
                <a:gd name="T23" fmla="*/ 4344 h 8934"/>
                <a:gd name="T24" fmla="*/ 4681 w 11166"/>
                <a:gd name="T25" fmla="*/ 2112 h 8934"/>
                <a:gd name="T26" fmla="*/ 5011 w 11166"/>
                <a:gd name="T27" fmla="*/ 1149 h 8934"/>
                <a:gd name="T28" fmla="*/ 5219 w 11166"/>
                <a:gd name="T29" fmla="*/ 677 h 8934"/>
                <a:gd name="T30" fmla="*/ 5681 w 11166"/>
                <a:gd name="T31" fmla="*/ 649 h 8934"/>
                <a:gd name="T32" fmla="*/ 5889 w 11166"/>
                <a:gd name="T33" fmla="*/ 1239 h 8934"/>
                <a:gd name="T34" fmla="*/ 6063 w 11166"/>
                <a:gd name="T35" fmla="*/ 2669 h 8934"/>
                <a:gd name="T36" fmla="*/ 6455 w 11166"/>
                <a:gd name="T37" fmla="*/ 6005 h 8934"/>
                <a:gd name="T38" fmla="*/ 6969 w 11166"/>
                <a:gd name="T39" fmla="*/ 4301 h 8934"/>
                <a:gd name="T40" fmla="*/ 7201 w 11166"/>
                <a:gd name="T41" fmla="*/ 3551 h 8934"/>
                <a:gd name="T42" fmla="*/ 7371 w 11166"/>
                <a:gd name="T43" fmla="*/ 3155 h 8934"/>
                <a:gd name="T44" fmla="*/ 7875 w 11166"/>
                <a:gd name="T45" fmla="*/ 3112 h 8934"/>
                <a:gd name="T46" fmla="*/ 7965 w 11166"/>
                <a:gd name="T47" fmla="*/ 3532 h 8934"/>
                <a:gd name="T48" fmla="*/ 8295 w 11166"/>
                <a:gd name="T49" fmla="*/ 4523 h 8934"/>
                <a:gd name="T50" fmla="*/ 8418 w 11166"/>
                <a:gd name="T51" fmla="*/ 4287 h 8934"/>
                <a:gd name="T52" fmla="*/ 9003 w 11166"/>
                <a:gd name="T53" fmla="*/ 4032 h 8934"/>
                <a:gd name="T54" fmla="*/ 9419 w 11166"/>
                <a:gd name="T55" fmla="*/ 4042 h 8934"/>
                <a:gd name="T56" fmla="*/ 9645 w 11166"/>
                <a:gd name="T57" fmla="*/ 4759 h 8934"/>
                <a:gd name="T58" fmla="*/ 9286 w 11166"/>
                <a:gd name="T59" fmla="*/ 4769 h 8934"/>
                <a:gd name="T60" fmla="*/ 8881 w 11166"/>
                <a:gd name="T61" fmla="*/ 4995 h 8934"/>
                <a:gd name="T62" fmla="*/ 8579 w 11166"/>
                <a:gd name="T63" fmla="*/ 5731 h 8934"/>
                <a:gd name="T64" fmla="*/ 8281 w 11166"/>
                <a:gd name="T65" fmla="*/ 5915 h 8934"/>
                <a:gd name="T66" fmla="*/ 8003 w 11166"/>
                <a:gd name="T67" fmla="*/ 5750 h 8934"/>
                <a:gd name="T68" fmla="*/ 7776 w 11166"/>
                <a:gd name="T69" fmla="*/ 5184 h 8934"/>
                <a:gd name="T70" fmla="*/ 7163 w 11166"/>
                <a:gd name="T71" fmla="*/ 6203 h 8934"/>
                <a:gd name="T72" fmla="*/ 6837 w 11166"/>
                <a:gd name="T73" fmla="*/ 7265 h 8934"/>
                <a:gd name="T74" fmla="*/ 6663 w 11166"/>
                <a:gd name="T75" fmla="*/ 7874 h 8934"/>
                <a:gd name="T76" fmla="*/ 6163 w 11166"/>
                <a:gd name="T77" fmla="*/ 8355 h 8934"/>
                <a:gd name="T78" fmla="*/ 5776 w 11166"/>
                <a:gd name="T79" fmla="*/ 7836 h 8934"/>
                <a:gd name="T80" fmla="*/ 5691 w 11166"/>
                <a:gd name="T81" fmla="*/ 6921 h 8934"/>
                <a:gd name="T82" fmla="*/ 5521 w 11166"/>
                <a:gd name="T83" fmla="*/ 5137 h 8934"/>
                <a:gd name="T84" fmla="*/ 4804 w 11166"/>
                <a:gd name="T85" fmla="*/ 4013 h 8934"/>
                <a:gd name="T86" fmla="*/ 4468 w 11166"/>
                <a:gd name="T87" fmla="*/ 4995 h 8934"/>
                <a:gd name="T88" fmla="*/ 4294 w 11166"/>
                <a:gd name="T89" fmla="*/ 5514 h 8934"/>
                <a:gd name="T90" fmla="*/ 3916 w 11166"/>
                <a:gd name="T91" fmla="*/ 5835 h 8934"/>
                <a:gd name="T92" fmla="*/ 3529 w 11166"/>
                <a:gd name="T93" fmla="*/ 5448 h 8934"/>
                <a:gd name="T94" fmla="*/ 3265 w 11166"/>
                <a:gd name="T95" fmla="*/ 4712 h 8934"/>
                <a:gd name="T96" fmla="*/ 2907 w 11166"/>
                <a:gd name="T97" fmla="*/ 4297 h 8934"/>
                <a:gd name="T98" fmla="*/ 2614 w 11166"/>
                <a:gd name="T99" fmla="*/ 4636 h 8934"/>
                <a:gd name="T100" fmla="*/ 2019 w 11166"/>
                <a:gd name="T101" fmla="*/ 4929 h 8934"/>
                <a:gd name="T102" fmla="*/ 1453 w 11166"/>
                <a:gd name="T103" fmla="*/ 4929 h 8934"/>
                <a:gd name="T104" fmla="*/ 1057 w 11166"/>
                <a:gd name="T105" fmla="*/ 4202 h 8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166" h="8934">
                  <a:moveTo>
                    <a:pt x="11166" y="931"/>
                  </a:moveTo>
                  <a:cubicBezTo>
                    <a:pt x="11166" y="675"/>
                    <a:pt x="11074" y="454"/>
                    <a:pt x="10893" y="274"/>
                  </a:cubicBezTo>
                  <a:cubicBezTo>
                    <a:pt x="10713" y="93"/>
                    <a:pt x="10492" y="0"/>
                    <a:pt x="10236" y="0"/>
                  </a:cubicBezTo>
                  <a:lnTo>
                    <a:pt x="931" y="0"/>
                  </a:lnTo>
                  <a:cubicBezTo>
                    <a:pt x="675" y="0"/>
                    <a:pt x="454" y="93"/>
                    <a:pt x="274" y="274"/>
                  </a:cubicBezTo>
                  <a:cubicBezTo>
                    <a:pt x="93" y="454"/>
                    <a:pt x="0" y="675"/>
                    <a:pt x="0" y="931"/>
                  </a:cubicBezTo>
                  <a:lnTo>
                    <a:pt x="0" y="8003"/>
                  </a:lnTo>
                  <a:cubicBezTo>
                    <a:pt x="0" y="8259"/>
                    <a:pt x="93" y="8480"/>
                    <a:pt x="274" y="8660"/>
                  </a:cubicBezTo>
                  <a:cubicBezTo>
                    <a:pt x="454" y="8840"/>
                    <a:pt x="675" y="8934"/>
                    <a:pt x="931" y="8934"/>
                  </a:cubicBezTo>
                  <a:lnTo>
                    <a:pt x="10236" y="8934"/>
                  </a:lnTo>
                  <a:cubicBezTo>
                    <a:pt x="10492" y="8934"/>
                    <a:pt x="10713" y="8840"/>
                    <a:pt x="10893" y="8660"/>
                  </a:cubicBezTo>
                  <a:cubicBezTo>
                    <a:pt x="11074" y="8480"/>
                    <a:pt x="11166" y="8259"/>
                    <a:pt x="11166" y="8003"/>
                  </a:cubicBezTo>
                  <a:lnTo>
                    <a:pt x="11166" y="931"/>
                  </a:lnTo>
                  <a:close/>
                  <a:moveTo>
                    <a:pt x="1057" y="4202"/>
                  </a:moveTo>
                  <a:lnTo>
                    <a:pt x="1576" y="4202"/>
                  </a:lnTo>
                  <a:cubicBezTo>
                    <a:pt x="1714" y="4202"/>
                    <a:pt x="1826" y="4190"/>
                    <a:pt x="1911" y="4165"/>
                  </a:cubicBezTo>
                  <a:cubicBezTo>
                    <a:pt x="1996" y="4139"/>
                    <a:pt x="2079" y="4092"/>
                    <a:pt x="2161" y="4023"/>
                  </a:cubicBezTo>
                  <a:lnTo>
                    <a:pt x="2312" y="3872"/>
                  </a:lnTo>
                  <a:cubicBezTo>
                    <a:pt x="2375" y="3809"/>
                    <a:pt x="2441" y="3737"/>
                    <a:pt x="2510" y="3655"/>
                  </a:cubicBezTo>
                  <a:cubicBezTo>
                    <a:pt x="2579" y="3573"/>
                    <a:pt x="2650" y="3490"/>
                    <a:pt x="2723" y="3405"/>
                  </a:cubicBezTo>
                  <a:cubicBezTo>
                    <a:pt x="2795" y="3320"/>
                    <a:pt x="2863" y="3240"/>
                    <a:pt x="2925" y="3164"/>
                  </a:cubicBezTo>
                  <a:cubicBezTo>
                    <a:pt x="3051" y="3007"/>
                    <a:pt x="3164" y="2945"/>
                    <a:pt x="3265" y="2980"/>
                  </a:cubicBezTo>
                  <a:cubicBezTo>
                    <a:pt x="3366" y="3015"/>
                    <a:pt x="3441" y="3089"/>
                    <a:pt x="3492" y="3202"/>
                  </a:cubicBezTo>
                  <a:lnTo>
                    <a:pt x="3907" y="4344"/>
                  </a:lnTo>
                  <a:cubicBezTo>
                    <a:pt x="4121" y="3746"/>
                    <a:pt x="4310" y="3205"/>
                    <a:pt x="4473" y="2721"/>
                  </a:cubicBezTo>
                  <a:cubicBezTo>
                    <a:pt x="4542" y="2513"/>
                    <a:pt x="4612" y="2310"/>
                    <a:pt x="4681" y="2112"/>
                  </a:cubicBezTo>
                  <a:cubicBezTo>
                    <a:pt x="4750" y="1913"/>
                    <a:pt x="4813" y="1731"/>
                    <a:pt x="4870" y="1564"/>
                  </a:cubicBezTo>
                  <a:cubicBezTo>
                    <a:pt x="4926" y="1398"/>
                    <a:pt x="4973" y="1259"/>
                    <a:pt x="5011" y="1149"/>
                  </a:cubicBezTo>
                  <a:cubicBezTo>
                    <a:pt x="5049" y="1039"/>
                    <a:pt x="5071" y="968"/>
                    <a:pt x="5077" y="937"/>
                  </a:cubicBezTo>
                  <a:cubicBezTo>
                    <a:pt x="5109" y="830"/>
                    <a:pt x="5156" y="743"/>
                    <a:pt x="5219" y="677"/>
                  </a:cubicBezTo>
                  <a:cubicBezTo>
                    <a:pt x="5282" y="611"/>
                    <a:pt x="5351" y="578"/>
                    <a:pt x="5426" y="578"/>
                  </a:cubicBezTo>
                  <a:cubicBezTo>
                    <a:pt x="5508" y="578"/>
                    <a:pt x="5593" y="602"/>
                    <a:pt x="5681" y="649"/>
                  </a:cubicBezTo>
                  <a:cubicBezTo>
                    <a:pt x="5769" y="696"/>
                    <a:pt x="5826" y="792"/>
                    <a:pt x="5851" y="937"/>
                  </a:cubicBezTo>
                  <a:cubicBezTo>
                    <a:pt x="5858" y="975"/>
                    <a:pt x="5870" y="1075"/>
                    <a:pt x="5889" y="1239"/>
                  </a:cubicBezTo>
                  <a:cubicBezTo>
                    <a:pt x="5908" y="1402"/>
                    <a:pt x="5933" y="1607"/>
                    <a:pt x="5964" y="1852"/>
                  </a:cubicBezTo>
                  <a:cubicBezTo>
                    <a:pt x="5996" y="2098"/>
                    <a:pt x="6029" y="2370"/>
                    <a:pt x="6063" y="2669"/>
                  </a:cubicBezTo>
                  <a:cubicBezTo>
                    <a:pt x="6098" y="2967"/>
                    <a:pt x="6134" y="3271"/>
                    <a:pt x="6172" y="3579"/>
                  </a:cubicBezTo>
                  <a:cubicBezTo>
                    <a:pt x="6254" y="4303"/>
                    <a:pt x="6348" y="5111"/>
                    <a:pt x="6455" y="6005"/>
                  </a:cubicBezTo>
                  <a:cubicBezTo>
                    <a:pt x="6594" y="5552"/>
                    <a:pt x="6719" y="5140"/>
                    <a:pt x="6833" y="4769"/>
                  </a:cubicBezTo>
                  <a:cubicBezTo>
                    <a:pt x="6877" y="4611"/>
                    <a:pt x="6922" y="4455"/>
                    <a:pt x="6969" y="4301"/>
                  </a:cubicBezTo>
                  <a:cubicBezTo>
                    <a:pt x="7017" y="4147"/>
                    <a:pt x="7061" y="4006"/>
                    <a:pt x="7102" y="3877"/>
                  </a:cubicBezTo>
                  <a:cubicBezTo>
                    <a:pt x="7142" y="3748"/>
                    <a:pt x="7176" y="3639"/>
                    <a:pt x="7201" y="3551"/>
                  </a:cubicBezTo>
                  <a:cubicBezTo>
                    <a:pt x="7226" y="3463"/>
                    <a:pt x="7245" y="3406"/>
                    <a:pt x="7257" y="3381"/>
                  </a:cubicBezTo>
                  <a:cubicBezTo>
                    <a:pt x="7289" y="3281"/>
                    <a:pt x="7327" y="3205"/>
                    <a:pt x="7371" y="3155"/>
                  </a:cubicBezTo>
                  <a:cubicBezTo>
                    <a:pt x="7415" y="3104"/>
                    <a:pt x="7474" y="3070"/>
                    <a:pt x="7550" y="3051"/>
                  </a:cubicBezTo>
                  <a:cubicBezTo>
                    <a:pt x="7695" y="3013"/>
                    <a:pt x="7803" y="3033"/>
                    <a:pt x="7875" y="3112"/>
                  </a:cubicBezTo>
                  <a:cubicBezTo>
                    <a:pt x="7948" y="3191"/>
                    <a:pt x="7984" y="3271"/>
                    <a:pt x="7984" y="3353"/>
                  </a:cubicBezTo>
                  <a:cubicBezTo>
                    <a:pt x="7984" y="3422"/>
                    <a:pt x="7978" y="3482"/>
                    <a:pt x="7965" y="3532"/>
                  </a:cubicBezTo>
                  <a:cubicBezTo>
                    <a:pt x="7959" y="3557"/>
                    <a:pt x="7956" y="3579"/>
                    <a:pt x="7956" y="3598"/>
                  </a:cubicBezTo>
                  <a:lnTo>
                    <a:pt x="8295" y="4523"/>
                  </a:lnTo>
                  <a:cubicBezTo>
                    <a:pt x="8302" y="4517"/>
                    <a:pt x="8311" y="4504"/>
                    <a:pt x="8324" y="4485"/>
                  </a:cubicBezTo>
                  <a:cubicBezTo>
                    <a:pt x="8343" y="4454"/>
                    <a:pt x="8374" y="4388"/>
                    <a:pt x="8418" y="4287"/>
                  </a:cubicBezTo>
                  <a:cubicBezTo>
                    <a:pt x="8469" y="4180"/>
                    <a:pt x="8552" y="4109"/>
                    <a:pt x="8668" y="4075"/>
                  </a:cubicBezTo>
                  <a:cubicBezTo>
                    <a:pt x="8785" y="4040"/>
                    <a:pt x="8896" y="4026"/>
                    <a:pt x="9003" y="4032"/>
                  </a:cubicBezTo>
                  <a:cubicBezTo>
                    <a:pt x="9073" y="4039"/>
                    <a:pt x="9142" y="4042"/>
                    <a:pt x="9211" y="4042"/>
                  </a:cubicBezTo>
                  <a:lnTo>
                    <a:pt x="9419" y="4042"/>
                  </a:lnTo>
                  <a:lnTo>
                    <a:pt x="9645" y="4042"/>
                  </a:lnTo>
                  <a:lnTo>
                    <a:pt x="9645" y="4759"/>
                  </a:lnTo>
                  <a:cubicBezTo>
                    <a:pt x="9607" y="4765"/>
                    <a:pt x="9570" y="4769"/>
                    <a:pt x="9532" y="4769"/>
                  </a:cubicBezTo>
                  <a:lnTo>
                    <a:pt x="9286" y="4769"/>
                  </a:lnTo>
                  <a:cubicBezTo>
                    <a:pt x="9198" y="4762"/>
                    <a:pt x="9117" y="4786"/>
                    <a:pt x="9041" y="4839"/>
                  </a:cubicBezTo>
                  <a:cubicBezTo>
                    <a:pt x="8966" y="4893"/>
                    <a:pt x="8912" y="4944"/>
                    <a:pt x="8881" y="4995"/>
                  </a:cubicBezTo>
                  <a:cubicBezTo>
                    <a:pt x="8856" y="5045"/>
                    <a:pt x="8811" y="5143"/>
                    <a:pt x="8749" y="5288"/>
                  </a:cubicBezTo>
                  <a:cubicBezTo>
                    <a:pt x="8686" y="5432"/>
                    <a:pt x="8629" y="5580"/>
                    <a:pt x="8579" y="5731"/>
                  </a:cubicBezTo>
                  <a:cubicBezTo>
                    <a:pt x="8553" y="5807"/>
                    <a:pt x="8513" y="5857"/>
                    <a:pt x="8456" y="5882"/>
                  </a:cubicBezTo>
                  <a:cubicBezTo>
                    <a:pt x="8399" y="5907"/>
                    <a:pt x="8341" y="5919"/>
                    <a:pt x="8281" y="5915"/>
                  </a:cubicBezTo>
                  <a:cubicBezTo>
                    <a:pt x="8222" y="5912"/>
                    <a:pt x="8165" y="5895"/>
                    <a:pt x="8111" y="5863"/>
                  </a:cubicBezTo>
                  <a:cubicBezTo>
                    <a:pt x="8058" y="5832"/>
                    <a:pt x="8022" y="5794"/>
                    <a:pt x="8003" y="5750"/>
                  </a:cubicBezTo>
                  <a:cubicBezTo>
                    <a:pt x="7984" y="5706"/>
                    <a:pt x="7953" y="5629"/>
                    <a:pt x="7909" y="5519"/>
                  </a:cubicBezTo>
                  <a:cubicBezTo>
                    <a:pt x="7865" y="5409"/>
                    <a:pt x="7820" y="5297"/>
                    <a:pt x="7776" y="5184"/>
                  </a:cubicBezTo>
                  <a:cubicBezTo>
                    <a:pt x="7720" y="5052"/>
                    <a:pt x="7663" y="4910"/>
                    <a:pt x="7606" y="4759"/>
                  </a:cubicBezTo>
                  <a:cubicBezTo>
                    <a:pt x="7443" y="5281"/>
                    <a:pt x="7295" y="5763"/>
                    <a:pt x="7163" y="6203"/>
                  </a:cubicBezTo>
                  <a:cubicBezTo>
                    <a:pt x="7106" y="6392"/>
                    <a:pt x="7050" y="6577"/>
                    <a:pt x="6993" y="6760"/>
                  </a:cubicBezTo>
                  <a:cubicBezTo>
                    <a:pt x="6936" y="6942"/>
                    <a:pt x="6884" y="7111"/>
                    <a:pt x="6837" y="7265"/>
                  </a:cubicBezTo>
                  <a:cubicBezTo>
                    <a:pt x="6790" y="7419"/>
                    <a:pt x="6751" y="7550"/>
                    <a:pt x="6719" y="7656"/>
                  </a:cubicBezTo>
                  <a:cubicBezTo>
                    <a:pt x="6688" y="7763"/>
                    <a:pt x="6669" y="7836"/>
                    <a:pt x="6663" y="7874"/>
                  </a:cubicBezTo>
                  <a:cubicBezTo>
                    <a:pt x="6631" y="8024"/>
                    <a:pt x="6571" y="8144"/>
                    <a:pt x="6483" y="8232"/>
                  </a:cubicBezTo>
                  <a:cubicBezTo>
                    <a:pt x="6395" y="8320"/>
                    <a:pt x="6288" y="8361"/>
                    <a:pt x="6163" y="8355"/>
                  </a:cubicBezTo>
                  <a:cubicBezTo>
                    <a:pt x="6030" y="8342"/>
                    <a:pt x="5936" y="8286"/>
                    <a:pt x="5879" y="8185"/>
                  </a:cubicBezTo>
                  <a:cubicBezTo>
                    <a:pt x="5823" y="8084"/>
                    <a:pt x="5788" y="7968"/>
                    <a:pt x="5776" y="7836"/>
                  </a:cubicBezTo>
                  <a:cubicBezTo>
                    <a:pt x="5776" y="7804"/>
                    <a:pt x="5768" y="7707"/>
                    <a:pt x="5752" y="7543"/>
                  </a:cubicBezTo>
                  <a:cubicBezTo>
                    <a:pt x="5736" y="7380"/>
                    <a:pt x="5716" y="7172"/>
                    <a:pt x="5691" y="6921"/>
                  </a:cubicBezTo>
                  <a:cubicBezTo>
                    <a:pt x="5665" y="6668"/>
                    <a:pt x="5639" y="6389"/>
                    <a:pt x="5610" y="6081"/>
                  </a:cubicBezTo>
                  <a:cubicBezTo>
                    <a:pt x="5582" y="5772"/>
                    <a:pt x="5552" y="5457"/>
                    <a:pt x="5521" y="5137"/>
                  </a:cubicBezTo>
                  <a:cubicBezTo>
                    <a:pt x="5451" y="4388"/>
                    <a:pt x="5370" y="3551"/>
                    <a:pt x="5276" y="2626"/>
                  </a:cubicBezTo>
                  <a:cubicBezTo>
                    <a:pt x="5099" y="3142"/>
                    <a:pt x="4942" y="3605"/>
                    <a:pt x="4804" y="4013"/>
                  </a:cubicBezTo>
                  <a:cubicBezTo>
                    <a:pt x="4747" y="4190"/>
                    <a:pt x="4689" y="4363"/>
                    <a:pt x="4629" y="4533"/>
                  </a:cubicBezTo>
                  <a:cubicBezTo>
                    <a:pt x="4569" y="4703"/>
                    <a:pt x="4516" y="4857"/>
                    <a:pt x="4468" y="4995"/>
                  </a:cubicBezTo>
                  <a:cubicBezTo>
                    <a:pt x="4421" y="5133"/>
                    <a:pt x="4382" y="5250"/>
                    <a:pt x="4351" y="5344"/>
                  </a:cubicBezTo>
                  <a:lnTo>
                    <a:pt x="4294" y="5514"/>
                  </a:lnTo>
                  <a:cubicBezTo>
                    <a:pt x="4262" y="5596"/>
                    <a:pt x="4220" y="5671"/>
                    <a:pt x="4166" y="5741"/>
                  </a:cubicBezTo>
                  <a:cubicBezTo>
                    <a:pt x="4113" y="5810"/>
                    <a:pt x="4030" y="5841"/>
                    <a:pt x="3916" y="5835"/>
                  </a:cubicBezTo>
                  <a:cubicBezTo>
                    <a:pt x="3803" y="5835"/>
                    <a:pt x="3718" y="5796"/>
                    <a:pt x="3662" y="5717"/>
                  </a:cubicBezTo>
                  <a:cubicBezTo>
                    <a:pt x="3605" y="5639"/>
                    <a:pt x="3561" y="5549"/>
                    <a:pt x="3529" y="5448"/>
                  </a:cubicBezTo>
                  <a:cubicBezTo>
                    <a:pt x="3511" y="5398"/>
                    <a:pt x="3476" y="5300"/>
                    <a:pt x="3426" y="5155"/>
                  </a:cubicBezTo>
                  <a:cubicBezTo>
                    <a:pt x="3375" y="5011"/>
                    <a:pt x="3322" y="4863"/>
                    <a:pt x="3265" y="4712"/>
                  </a:cubicBezTo>
                  <a:cubicBezTo>
                    <a:pt x="3196" y="4536"/>
                    <a:pt x="3124" y="4341"/>
                    <a:pt x="3048" y="4127"/>
                  </a:cubicBezTo>
                  <a:cubicBezTo>
                    <a:pt x="3004" y="4183"/>
                    <a:pt x="2957" y="4240"/>
                    <a:pt x="2907" y="4297"/>
                  </a:cubicBezTo>
                  <a:cubicBezTo>
                    <a:pt x="2863" y="4347"/>
                    <a:pt x="2815" y="4402"/>
                    <a:pt x="2765" y="4462"/>
                  </a:cubicBezTo>
                  <a:cubicBezTo>
                    <a:pt x="2715" y="4521"/>
                    <a:pt x="2664" y="4580"/>
                    <a:pt x="2614" y="4636"/>
                  </a:cubicBezTo>
                  <a:cubicBezTo>
                    <a:pt x="2513" y="4756"/>
                    <a:pt x="2419" y="4838"/>
                    <a:pt x="2331" y="4882"/>
                  </a:cubicBezTo>
                  <a:cubicBezTo>
                    <a:pt x="2243" y="4926"/>
                    <a:pt x="2139" y="4941"/>
                    <a:pt x="2019" y="4929"/>
                  </a:cubicBezTo>
                  <a:cubicBezTo>
                    <a:pt x="1956" y="4923"/>
                    <a:pt x="1873" y="4921"/>
                    <a:pt x="1769" y="4924"/>
                  </a:cubicBezTo>
                  <a:cubicBezTo>
                    <a:pt x="1665" y="4927"/>
                    <a:pt x="1560" y="4929"/>
                    <a:pt x="1453" y="4929"/>
                  </a:cubicBezTo>
                  <a:cubicBezTo>
                    <a:pt x="1334" y="4935"/>
                    <a:pt x="1202" y="4938"/>
                    <a:pt x="1057" y="4938"/>
                  </a:cubicBezTo>
                  <a:lnTo>
                    <a:pt x="1057" y="4202"/>
                  </a:lnTo>
                  <a:close/>
                  <a:moveTo>
                    <a:pt x="1057" y="4202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18C9356B-6F72-42C1-AC7E-67C12E00D433}"/>
                </a:ext>
              </a:extLst>
            </p:cNvPr>
            <p:cNvSpPr txBox="1"/>
            <p:nvPr/>
          </p:nvSpPr>
          <p:spPr>
            <a:xfrm>
              <a:off x="6604059" y="2751120"/>
              <a:ext cx="1653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49F7DD5D-96DE-4AB3-9FAF-A090FC1454BD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</p:spTree>
    <p:extLst>
      <p:ext uri="{BB962C8B-B14F-4D97-AF65-F5344CB8AC3E}">
        <p14:creationId xmlns:p14="http://schemas.microsoft.com/office/powerpoint/2010/main" val="1365740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5362596-3DEC-456D-AE23-ACD9900F0E59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C1ED47C-1C3C-4E1B-B71E-798603E71BA6}"/>
                </a:ext>
              </a:extLst>
            </p:cNvPr>
            <p:cNvSpPr txBox="1"/>
            <p:nvPr/>
          </p:nvSpPr>
          <p:spPr>
            <a:xfrm>
              <a:off x="6560582" y="972711"/>
              <a:ext cx="1976823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rgbClr val="2D4C7F">
                    <a:lumMod val="20000"/>
                    <a:lumOff val="80000"/>
                  </a:srgb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5EE1A4F-5327-432F-9844-939401A8C67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A53FE69-476D-4C2F-B98D-F585CFEC8254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D8F8D6B-30AA-46DE-A8B1-5AB0162A4369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E87CCB3-C4AE-4A95-9267-73080ED713F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68B71F5-6C3C-4669-ACEC-163792E2820A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DA5BD0F-B64F-4ACB-B09F-02468EE2FF9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9E8D15B-A961-49C7-820C-EE3C1831E72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C035298A-7A21-4984-86D9-FD4FF2C32C1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7001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DF1AC4-7181-46F0-8B67-0F2DE0861A92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FF54BDA-5AE9-472D-B2DD-C80D4C5752B5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2D70555D-4750-4075-BB93-DF887CBAC411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F87674E-2E8E-42BE-97A3-FE96EAAB541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691ACB43-ECCA-4E68-82A2-143D0D80C895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2C3762F-2C81-4574-A564-707A0BEFECFE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BD28F1F-D283-4AD6-BE8C-7FE15504CA0B}"/>
              </a:ext>
            </a:extLst>
          </p:cNvPr>
          <p:cNvGrpSpPr/>
          <p:nvPr/>
        </p:nvGrpSpPr>
        <p:grpSpPr>
          <a:xfrm>
            <a:off x="4797582" y="1768306"/>
            <a:ext cx="2083573" cy="3987567"/>
            <a:chOff x="5881079" y="1581584"/>
            <a:chExt cx="2083573" cy="3987567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488DE3E5-D725-4137-8479-7D4EADFC3BCF}"/>
                </a:ext>
              </a:extLst>
            </p:cNvPr>
            <p:cNvGrpSpPr/>
            <p:nvPr/>
          </p:nvGrpSpPr>
          <p:grpSpPr>
            <a:xfrm>
              <a:off x="7517288" y="1581584"/>
              <a:ext cx="447364" cy="447364"/>
              <a:chOff x="6800850" y="1381903"/>
              <a:chExt cx="808755" cy="808755"/>
            </a:xfrm>
          </p:grpSpPr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1E3C5FF3-EB48-4E6A-90A3-11096A8817AB}"/>
                  </a:ext>
                </a:extLst>
              </p:cNvPr>
              <p:cNvSpPr/>
              <p:nvPr/>
            </p:nvSpPr>
            <p:spPr>
              <a:xfrm>
                <a:off x="6800850" y="1381903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5" name="iconfont-11180-4674648">
                <a:extLst>
                  <a:ext uri="{FF2B5EF4-FFF2-40B4-BE49-F238E27FC236}">
                    <a16:creationId xmlns:a16="http://schemas.microsoft.com/office/drawing/2014/main" id="{E2F51445-3A1D-4EBD-8E75-3A6129A82C1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1581584"/>
                <a:ext cx="409393" cy="409393"/>
              </a:xfrm>
              <a:custGeom>
                <a:avLst/>
                <a:gdLst>
                  <a:gd name="T0" fmla="*/ 6903 w 13303"/>
                  <a:gd name="T1" fmla="*/ 13303 h 13303"/>
                  <a:gd name="T2" fmla="*/ 990 w 13303"/>
                  <a:gd name="T3" fmla="*/ 9352 h 13303"/>
                  <a:gd name="T4" fmla="*/ 2378 w 13303"/>
                  <a:gd name="T5" fmla="*/ 2378 h 13303"/>
                  <a:gd name="T6" fmla="*/ 9352 w 13303"/>
                  <a:gd name="T7" fmla="*/ 990 h 13303"/>
                  <a:gd name="T8" fmla="*/ 13303 w 13303"/>
                  <a:gd name="T9" fmla="*/ 6903 h 13303"/>
                  <a:gd name="T10" fmla="*/ 11428 w 13303"/>
                  <a:gd name="T11" fmla="*/ 11428 h 13303"/>
                  <a:gd name="T12" fmla="*/ 6903 w 13303"/>
                  <a:gd name="T13" fmla="*/ 13303 h 13303"/>
                  <a:gd name="T14" fmla="*/ 10243 w 13303"/>
                  <a:gd name="T15" fmla="*/ 4852 h 13303"/>
                  <a:gd name="T16" fmla="*/ 9597 w 13303"/>
                  <a:gd name="T17" fmla="*/ 4852 h 13303"/>
                  <a:gd name="T18" fmla="*/ 6041 w 13303"/>
                  <a:gd name="T19" fmla="*/ 8405 h 13303"/>
                  <a:gd name="T20" fmla="*/ 4209 w 13303"/>
                  <a:gd name="T21" fmla="*/ 6574 h 13303"/>
                  <a:gd name="T22" fmla="*/ 3572 w 13303"/>
                  <a:gd name="T23" fmla="*/ 6583 h 13303"/>
                  <a:gd name="T24" fmla="*/ 3563 w 13303"/>
                  <a:gd name="T25" fmla="*/ 7220 h 13303"/>
                  <a:gd name="T26" fmla="*/ 5718 w 13303"/>
                  <a:gd name="T27" fmla="*/ 9378 h 13303"/>
                  <a:gd name="T28" fmla="*/ 6364 w 13303"/>
                  <a:gd name="T29" fmla="*/ 9378 h 13303"/>
                  <a:gd name="T30" fmla="*/ 10243 w 13303"/>
                  <a:gd name="T31" fmla="*/ 5498 h 13303"/>
                  <a:gd name="T32" fmla="*/ 10243 w 13303"/>
                  <a:gd name="T33" fmla="*/ 4852 h 13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303" h="13303">
                    <a:moveTo>
                      <a:pt x="6903" y="13303"/>
                    </a:moveTo>
                    <a:cubicBezTo>
                      <a:pt x="4314" y="13303"/>
                      <a:pt x="1981" y="11744"/>
                      <a:pt x="990" y="9352"/>
                    </a:cubicBezTo>
                    <a:cubicBezTo>
                      <a:pt x="0" y="6961"/>
                      <a:pt x="547" y="4208"/>
                      <a:pt x="2378" y="2378"/>
                    </a:cubicBezTo>
                    <a:cubicBezTo>
                      <a:pt x="4208" y="547"/>
                      <a:pt x="6961" y="0"/>
                      <a:pt x="9352" y="990"/>
                    </a:cubicBezTo>
                    <a:cubicBezTo>
                      <a:pt x="11744" y="1981"/>
                      <a:pt x="13303" y="4314"/>
                      <a:pt x="13303" y="6903"/>
                    </a:cubicBezTo>
                    <a:cubicBezTo>
                      <a:pt x="13303" y="8600"/>
                      <a:pt x="12629" y="10228"/>
                      <a:pt x="11428" y="11428"/>
                    </a:cubicBezTo>
                    <a:cubicBezTo>
                      <a:pt x="10228" y="12629"/>
                      <a:pt x="8600" y="13303"/>
                      <a:pt x="6903" y="13303"/>
                    </a:cubicBezTo>
                    <a:close/>
                    <a:moveTo>
                      <a:pt x="10243" y="4852"/>
                    </a:moveTo>
                    <a:cubicBezTo>
                      <a:pt x="10065" y="4672"/>
                      <a:pt x="9775" y="4672"/>
                      <a:pt x="9597" y="4852"/>
                    </a:cubicBezTo>
                    <a:lnTo>
                      <a:pt x="6041" y="8405"/>
                    </a:lnTo>
                    <a:lnTo>
                      <a:pt x="4209" y="6574"/>
                    </a:lnTo>
                    <a:cubicBezTo>
                      <a:pt x="4029" y="6404"/>
                      <a:pt x="3747" y="6408"/>
                      <a:pt x="3572" y="6583"/>
                    </a:cubicBezTo>
                    <a:cubicBezTo>
                      <a:pt x="3397" y="6758"/>
                      <a:pt x="3393" y="7040"/>
                      <a:pt x="3563" y="7220"/>
                    </a:cubicBezTo>
                    <a:lnTo>
                      <a:pt x="5718" y="9378"/>
                    </a:lnTo>
                    <a:cubicBezTo>
                      <a:pt x="5897" y="9554"/>
                      <a:pt x="6185" y="9554"/>
                      <a:pt x="6364" y="9378"/>
                    </a:cubicBezTo>
                    <a:lnTo>
                      <a:pt x="10243" y="5498"/>
                    </a:lnTo>
                    <a:cubicBezTo>
                      <a:pt x="10421" y="5320"/>
                      <a:pt x="10421" y="5030"/>
                      <a:pt x="10243" y="48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209A56F-6471-4865-926E-C12376EC4622}"/>
                </a:ext>
              </a:extLst>
            </p:cNvPr>
            <p:cNvGrpSpPr/>
            <p:nvPr/>
          </p:nvGrpSpPr>
          <p:grpSpPr>
            <a:xfrm>
              <a:off x="7517288" y="5121787"/>
              <a:ext cx="447364" cy="447364"/>
              <a:chOff x="6800850" y="4922106"/>
              <a:chExt cx="808755" cy="808755"/>
            </a:xfrm>
          </p:grpSpPr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C6B242F0-E026-47E3-9D1D-9CF35E51350B}"/>
                  </a:ext>
                </a:extLst>
              </p:cNvPr>
              <p:cNvSpPr/>
              <p:nvPr/>
            </p:nvSpPr>
            <p:spPr>
              <a:xfrm>
                <a:off x="6800850" y="4922106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3" name="live-chat_72439">
                <a:extLst>
                  <a:ext uri="{FF2B5EF4-FFF2-40B4-BE49-F238E27FC236}">
                    <a16:creationId xmlns:a16="http://schemas.microsoft.com/office/drawing/2014/main" id="{5C76DD29-1F0B-4120-975D-7283CC14ACA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5147795"/>
                <a:ext cx="409393" cy="357377"/>
              </a:xfrm>
              <a:custGeom>
                <a:avLst/>
                <a:gdLst>
                  <a:gd name="connsiteX0" fmla="*/ 424975 w 608697"/>
                  <a:gd name="connsiteY0" fmla="*/ 168488 h 531358"/>
                  <a:gd name="connsiteX1" fmla="*/ 387604 w 608697"/>
                  <a:gd name="connsiteY1" fmla="*/ 205806 h 531358"/>
                  <a:gd name="connsiteX2" fmla="*/ 424975 w 608697"/>
                  <a:gd name="connsiteY2" fmla="*/ 243124 h 531358"/>
                  <a:gd name="connsiteX3" fmla="*/ 462346 w 608697"/>
                  <a:gd name="connsiteY3" fmla="*/ 205806 h 531358"/>
                  <a:gd name="connsiteX4" fmla="*/ 424975 w 608697"/>
                  <a:gd name="connsiteY4" fmla="*/ 168488 h 531358"/>
                  <a:gd name="connsiteX5" fmla="*/ 287947 w 608697"/>
                  <a:gd name="connsiteY5" fmla="*/ 168488 h 531358"/>
                  <a:gd name="connsiteX6" fmla="*/ 250576 w 608697"/>
                  <a:gd name="connsiteY6" fmla="*/ 205806 h 531358"/>
                  <a:gd name="connsiteX7" fmla="*/ 287947 w 608697"/>
                  <a:gd name="connsiteY7" fmla="*/ 243124 h 531358"/>
                  <a:gd name="connsiteX8" fmla="*/ 325318 w 608697"/>
                  <a:gd name="connsiteY8" fmla="*/ 205806 h 531358"/>
                  <a:gd name="connsiteX9" fmla="*/ 287947 w 608697"/>
                  <a:gd name="connsiteY9" fmla="*/ 168488 h 531358"/>
                  <a:gd name="connsiteX10" fmla="*/ 102356 w 608697"/>
                  <a:gd name="connsiteY10" fmla="*/ 121231 h 531358"/>
                  <a:gd name="connsiteX11" fmla="*/ 98850 w 608697"/>
                  <a:gd name="connsiteY11" fmla="*/ 127711 h 531358"/>
                  <a:gd name="connsiteX12" fmla="*/ 76842 w 608697"/>
                  <a:gd name="connsiteY12" fmla="*/ 217990 h 531358"/>
                  <a:gd name="connsiteX13" fmla="*/ 98850 w 608697"/>
                  <a:gd name="connsiteY13" fmla="*/ 308194 h 531358"/>
                  <a:gd name="connsiteX14" fmla="*/ 157488 w 608697"/>
                  <a:gd name="connsiteY14" fmla="*/ 380223 h 531358"/>
                  <a:gd name="connsiteX15" fmla="*/ 344668 w 608697"/>
                  <a:gd name="connsiteY15" fmla="*/ 444729 h 531358"/>
                  <a:gd name="connsiteX16" fmla="*/ 370257 w 608697"/>
                  <a:gd name="connsiteY16" fmla="*/ 443687 h 531358"/>
                  <a:gd name="connsiteX17" fmla="*/ 236717 w 608697"/>
                  <a:gd name="connsiteY17" fmla="*/ 477876 h 531358"/>
                  <a:gd name="connsiteX18" fmla="*/ 198072 w 608697"/>
                  <a:gd name="connsiteY18" fmla="*/ 475344 h 531358"/>
                  <a:gd name="connsiteX19" fmla="*/ 82437 w 608697"/>
                  <a:gd name="connsiteY19" fmla="*/ 531284 h 531358"/>
                  <a:gd name="connsiteX20" fmla="*/ 81542 w 608697"/>
                  <a:gd name="connsiteY20" fmla="*/ 531358 h 531358"/>
                  <a:gd name="connsiteX21" fmla="*/ 75051 w 608697"/>
                  <a:gd name="connsiteY21" fmla="*/ 527857 h 531358"/>
                  <a:gd name="connsiteX22" fmla="*/ 74753 w 608697"/>
                  <a:gd name="connsiteY22" fmla="*/ 519738 h 531358"/>
                  <a:gd name="connsiteX23" fmla="*/ 88778 w 608697"/>
                  <a:gd name="connsiteY23" fmla="*/ 435046 h 531358"/>
                  <a:gd name="connsiteX24" fmla="*/ 0 w 608697"/>
                  <a:gd name="connsiteY24" fmla="*/ 282198 h 531358"/>
                  <a:gd name="connsiteX25" fmla="*/ 102356 w 608697"/>
                  <a:gd name="connsiteY25" fmla="*/ 121231 h 531358"/>
                  <a:gd name="connsiteX26" fmla="*/ 356424 w 608697"/>
                  <a:gd name="connsiteY26" fmla="*/ 0 h 531358"/>
                  <a:gd name="connsiteX27" fmla="*/ 608697 w 608697"/>
                  <a:gd name="connsiteY27" fmla="*/ 211244 h 531358"/>
                  <a:gd name="connsiteX28" fmla="*/ 518290 w 608697"/>
                  <a:gd name="connsiteY28" fmla="*/ 373401 h 531358"/>
                  <a:gd name="connsiteX29" fmla="*/ 531941 w 608697"/>
                  <a:gd name="connsiteY29" fmla="*/ 441109 h 531358"/>
                  <a:gd name="connsiteX30" fmla="*/ 531120 w 608697"/>
                  <a:gd name="connsiteY30" fmla="*/ 465391 h 531358"/>
                  <a:gd name="connsiteX31" fmla="*/ 511577 w 608697"/>
                  <a:gd name="connsiteY31" fmla="*/ 475894 h 531358"/>
                  <a:gd name="connsiteX32" fmla="*/ 509041 w 608697"/>
                  <a:gd name="connsiteY32" fmla="*/ 475745 h 531358"/>
                  <a:gd name="connsiteX33" fmla="*/ 391408 w 608697"/>
                  <a:gd name="connsiteY33" fmla="*/ 420476 h 531358"/>
                  <a:gd name="connsiteX34" fmla="*/ 356424 w 608697"/>
                  <a:gd name="connsiteY34" fmla="*/ 422487 h 531358"/>
                  <a:gd name="connsiteX35" fmla="*/ 104225 w 608697"/>
                  <a:gd name="connsiteY35" fmla="*/ 211244 h 531358"/>
                  <a:gd name="connsiteX36" fmla="*/ 356424 w 608697"/>
                  <a:gd name="connsiteY36" fmla="*/ 0 h 53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697" h="531358">
                    <a:moveTo>
                      <a:pt x="424975" y="168488"/>
                    </a:moveTo>
                    <a:cubicBezTo>
                      <a:pt x="404312" y="168488"/>
                      <a:pt x="387604" y="185248"/>
                      <a:pt x="387604" y="205806"/>
                    </a:cubicBezTo>
                    <a:cubicBezTo>
                      <a:pt x="387604" y="226439"/>
                      <a:pt x="404312" y="243124"/>
                      <a:pt x="424975" y="243124"/>
                    </a:cubicBezTo>
                    <a:cubicBezTo>
                      <a:pt x="445562" y="243124"/>
                      <a:pt x="462346" y="226439"/>
                      <a:pt x="462346" y="205806"/>
                    </a:cubicBezTo>
                    <a:cubicBezTo>
                      <a:pt x="462346" y="185248"/>
                      <a:pt x="445637" y="168488"/>
                      <a:pt x="424975" y="168488"/>
                    </a:cubicBezTo>
                    <a:close/>
                    <a:moveTo>
                      <a:pt x="287947" y="168488"/>
                    </a:moveTo>
                    <a:cubicBezTo>
                      <a:pt x="267285" y="168488"/>
                      <a:pt x="250576" y="185248"/>
                      <a:pt x="250576" y="205806"/>
                    </a:cubicBezTo>
                    <a:cubicBezTo>
                      <a:pt x="250576" y="226439"/>
                      <a:pt x="267285" y="243124"/>
                      <a:pt x="287947" y="243124"/>
                    </a:cubicBezTo>
                    <a:cubicBezTo>
                      <a:pt x="308610" y="243124"/>
                      <a:pt x="325318" y="226439"/>
                      <a:pt x="325318" y="205806"/>
                    </a:cubicBezTo>
                    <a:cubicBezTo>
                      <a:pt x="325318" y="185248"/>
                      <a:pt x="308610" y="168488"/>
                      <a:pt x="287947" y="168488"/>
                    </a:cubicBezTo>
                    <a:close/>
                    <a:moveTo>
                      <a:pt x="102356" y="121231"/>
                    </a:moveTo>
                    <a:cubicBezTo>
                      <a:pt x="101162" y="123317"/>
                      <a:pt x="99969" y="125477"/>
                      <a:pt x="98850" y="127711"/>
                    </a:cubicBezTo>
                    <a:cubicBezTo>
                      <a:pt x="84227" y="156240"/>
                      <a:pt x="76842" y="186631"/>
                      <a:pt x="76842" y="217990"/>
                    </a:cubicBezTo>
                    <a:cubicBezTo>
                      <a:pt x="76842" y="249275"/>
                      <a:pt x="84227" y="279666"/>
                      <a:pt x="98850" y="308194"/>
                    </a:cubicBezTo>
                    <a:cubicBezTo>
                      <a:pt x="112726" y="335308"/>
                      <a:pt x="132496" y="359516"/>
                      <a:pt x="157488" y="380223"/>
                    </a:cubicBezTo>
                    <a:cubicBezTo>
                      <a:pt x="207845" y="421787"/>
                      <a:pt x="274317" y="444729"/>
                      <a:pt x="344668" y="444729"/>
                    </a:cubicBezTo>
                    <a:cubicBezTo>
                      <a:pt x="353173" y="444729"/>
                      <a:pt x="361752" y="444357"/>
                      <a:pt x="370257" y="443687"/>
                    </a:cubicBezTo>
                    <a:cubicBezTo>
                      <a:pt x="332209" y="465288"/>
                      <a:pt x="286254" y="477876"/>
                      <a:pt x="236717" y="477876"/>
                    </a:cubicBezTo>
                    <a:cubicBezTo>
                      <a:pt x="223736" y="477876"/>
                      <a:pt x="210755" y="477057"/>
                      <a:pt x="198072" y="475344"/>
                    </a:cubicBezTo>
                    <a:cubicBezTo>
                      <a:pt x="160397" y="499478"/>
                      <a:pt x="110637" y="528155"/>
                      <a:pt x="82437" y="531284"/>
                    </a:cubicBezTo>
                    <a:cubicBezTo>
                      <a:pt x="82138" y="531358"/>
                      <a:pt x="81840" y="531358"/>
                      <a:pt x="81542" y="531358"/>
                    </a:cubicBezTo>
                    <a:cubicBezTo>
                      <a:pt x="78930" y="531358"/>
                      <a:pt x="76469" y="530017"/>
                      <a:pt x="75051" y="527857"/>
                    </a:cubicBezTo>
                    <a:cubicBezTo>
                      <a:pt x="73410" y="525399"/>
                      <a:pt x="73335" y="522271"/>
                      <a:pt x="74753" y="519738"/>
                    </a:cubicBezTo>
                    <a:cubicBezTo>
                      <a:pt x="75051" y="519291"/>
                      <a:pt x="99223" y="476014"/>
                      <a:pt x="88778" y="435046"/>
                    </a:cubicBezTo>
                    <a:cubicBezTo>
                      <a:pt x="32303" y="397653"/>
                      <a:pt x="0" y="342160"/>
                      <a:pt x="0" y="282198"/>
                    </a:cubicBezTo>
                    <a:cubicBezTo>
                      <a:pt x="0" y="215532"/>
                      <a:pt x="40584" y="156538"/>
                      <a:pt x="102356" y="121231"/>
                    </a:cubicBezTo>
                    <a:close/>
                    <a:moveTo>
                      <a:pt x="356424" y="0"/>
                    </a:moveTo>
                    <a:cubicBezTo>
                      <a:pt x="495540" y="0"/>
                      <a:pt x="608697" y="94747"/>
                      <a:pt x="608697" y="211244"/>
                    </a:cubicBezTo>
                    <a:cubicBezTo>
                      <a:pt x="608697" y="274408"/>
                      <a:pt x="575802" y="333178"/>
                      <a:pt x="518290" y="373401"/>
                    </a:cubicBezTo>
                    <a:cubicBezTo>
                      <a:pt x="512845" y="406324"/>
                      <a:pt x="531717" y="440811"/>
                      <a:pt x="531941" y="441109"/>
                    </a:cubicBezTo>
                    <a:cubicBezTo>
                      <a:pt x="536267" y="448781"/>
                      <a:pt x="535969" y="458092"/>
                      <a:pt x="531120" y="465391"/>
                    </a:cubicBezTo>
                    <a:cubicBezTo>
                      <a:pt x="526794" y="472021"/>
                      <a:pt x="519484" y="475894"/>
                      <a:pt x="511577" y="475894"/>
                    </a:cubicBezTo>
                    <a:cubicBezTo>
                      <a:pt x="510756" y="475894"/>
                      <a:pt x="509936" y="475894"/>
                      <a:pt x="509041" y="475745"/>
                    </a:cubicBezTo>
                    <a:cubicBezTo>
                      <a:pt x="484574" y="473064"/>
                      <a:pt x="444966" y="454442"/>
                      <a:pt x="391408" y="420476"/>
                    </a:cubicBezTo>
                    <a:cubicBezTo>
                      <a:pt x="379920" y="421817"/>
                      <a:pt x="368135" y="422487"/>
                      <a:pt x="356424" y="422487"/>
                    </a:cubicBezTo>
                    <a:cubicBezTo>
                      <a:pt x="217382" y="422487"/>
                      <a:pt x="104225" y="327741"/>
                      <a:pt x="104225" y="211244"/>
                    </a:cubicBezTo>
                    <a:cubicBezTo>
                      <a:pt x="104225" y="94747"/>
                      <a:pt x="217382" y="0"/>
                      <a:pt x="35642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C48BF217-79C8-44E4-BA86-C274156966A8}"/>
                </a:ext>
              </a:extLst>
            </p:cNvPr>
            <p:cNvGrpSpPr/>
            <p:nvPr/>
          </p:nvGrpSpPr>
          <p:grpSpPr>
            <a:xfrm>
              <a:off x="7517288" y="3351686"/>
              <a:ext cx="447364" cy="447364"/>
              <a:chOff x="6800850" y="3077444"/>
              <a:chExt cx="808755" cy="808755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0B4F5DDB-C9F7-487D-BBCC-41C9D52B2637}"/>
                  </a:ext>
                </a:extLst>
              </p:cNvPr>
              <p:cNvSpPr/>
              <p:nvPr/>
            </p:nvSpPr>
            <p:spPr>
              <a:xfrm>
                <a:off x="6800850" y="3077444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1" name="iconfont-10585-5147501">
                <a:extLst>
                  <a:ext uri="{FF2B5EF4-FFF2-40B4-BE49-F238E27FC236}">
                    <a16:creationId xmlns:a16="http://schemas.microsoft.com/office/drawing/2014/main" id="{CAAA2D20-8E64-45D8-8916-44D97155813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0" y="3323449"/>
                <a:ext cx="409394" cy="316744"/>
              </a:xfrm>
              <a:custGeom>
                <a:avLst/>
                <a:gdLst>
                  <a:gd name="T0" fmla="*/ 8851 w 12288"/>
                  <a:gd name="T1" fmla="*/ 2190 h 9507"/>
                  <a:gd name="T2" fmla="*/ 5095 w 12288"/>
                  <a:gd name="T3" fmla="*/ 299 h 9507"/>
                  <a:gd name="T4" fmla="*/ 2323 w 12288"/>
                  <a:gd name="T5" fmla="*/ 3463 h 9507"/>
                  <a:gd name="T6" fmla="*/ 0 w 12288"/>
                  <a:gd name="T7" fmla="*/ 6419 h 9507"/>
                  <a:gd name="T8" fmla="*/ 3072 w 12288"/>
                  <a:gd name="T9" fmla="*/ 9507 h 9507"/>
                  <a:gd name="T10" fmla="*/ 8832 w 12288"/>
                  <a:gd name="T11" fmla="*/ 9507 h 9507"/>
                  <a:gd name="T12" fmla="*/ 12288 w 12288"/>
                  <a:gd name="T13" fmla="*/ 5839 h 9507"/>
                  <a:gd name="T14" fmla="*/ 8851 w 12288"/>
                  <a:gd name="T15" fmla="*/ 2190 h 9507"/>
                  <a:gd name="T16" fmla="*/ 7857 w 12288"/>
                  <a:gd name="T17" fmla="*/ 5994 h 9507"/>
                  <a:gd name="T18" fmla="*/ 7455 w 12288"/>
                  <a:gd name="T19" fmla="*/ 5994 h 9507"/>
                  <a:gd name="T20" fmla="*/ 7253 w 12288"/>
                  <a:gd name="T21" fmla="*/ 6186 h 9507"/>
                  <a:gd name="T22" fmla="*/ 7248 w 12288"/>
                  <a:gd name="T23" fmla="*/ 8151 h 9507"/>
                  <a:gd name="T24" fmla="*/ 6845 w 12288"/>
                  <a:gd name="T25" fmla="*/ 8535 h 9507"/>
                  <a:gd name="T26" fmla="*/ 5441 w 12288"/>
                  <a:gd name="T27" fmla="*/ 8535 h 9507"/>
                  <a:gd name="T28" fmla="*/ 5039 w 12288"/>
                  <a:gd name="T29" fmla="*/ 8151 h 9507"/>
                  <a:gd name="T30" fmla="*/ 5034 w 12288"/>
                  <a:gd name="T31" fmla="*/ 6186 h 9507"/>
                  <a:gd name="T32" fmla="*/ 4832 w 12288"/>
                  <a:gd name="T33" fmla="*/ 5994 h 9507"/>
                  <a:gd name="T34" fmla="*/ 4429 w 12288"/>
                  <a:gd name="T35" fmla="*/ 5994 h 9507"/>
                  <a:gd name="T36" fmla="*/ 4026 w 12288"/>
                  <a:gd name="T37" fmla="*/ 5610 h 9507"/>
                  <a:gd name="T38" fmla="*/ 4104 w 12288"/>
                  <a:gd name="T39" fmla="*/ 5380 h 9507"/>
                  <a:gd name="T40" fmla="*/ 5784 w 12288"/>
                  <a:gd name="T41" fmla="*/ 3442 h 9507"/>
                  <a:gd name="T42" fmla="*/ 6499 w 12288"/>
                  <a:gd name="T43" fmla="*/ 3442 h 9507"/>
                  <a:gd name="T44" fmla="*/ 8180 w 12288"/>
                  <a:gd name="T45" fmla="*/ 5380 h 9507"/>
                  <a:gd name="T46" fmla="*/ 8259 w 12288"/>
                  <a:gd name="T47" fmla="*/ 5610 h 9507"/>
                  <a:gd name="T48" fmla="*/ 7857 w 12288"/>
                  <a:gd name="T49" fmla="*/ 5994 h 9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88" h="9507">
                    <a:moveTo>
                      <a:pt x="8851" y="2190"/>
                    </a:moveTo>
                    <a:cubicBezTo>
                      <a:pt x="8176" y="777"/>
                      <a:pt x="6631" y="0"/>
                      <a:pt x="5095" y="299"/>
                    </a:cubicBezTo>
                    <a:cubicBezTo>
                      <a:pt x="3558" y="599"/>
                      <a:pt x="2418" y="1900"/>
                      <a:pt x="2323" y="3463"/>
                    </a:cubicBezTo>
                    <a:cubicBezTo>
                      <a:pt x="979" y="3847"/>
                      <a:pt x="0" y="5028"/>
                      <a:pt x="0" y="6419"/>
                    </a:cubicBezTo>
                    <a:cubicBezTo>
                      <a:pt x="0" y="8061"/>
                      <a:pt x="1363" y="9410"/>
                      <a:pt x="3072" y="9507"/>
                    </a:cubicBezTo>
                    <a:lnTo>
                      <a:pt x="8832" y="9507"/>
                    </a:lnTo>
                    <a:cubicBezTo>
                      <a:pt x="10732" y="9507"/>
                      <a:pt x="12288" y="7865"/>
                      <a:pt x="12288" y="5839"/>
                    </a:cubicBezTo>
                    <a:cubicBezTo>
                      <a:pt x="12287" y="3889"/>
                      <a:pt x="10770" y="2288"/>
                      <a:pt x="8851" y="2190"/>
                    </a:cubicBezTo>
                    <a:close/>
                    <a:moveTo>
                      <a:pt x="7857" y="5994"/>
                    </a:moveTo>
                    <a:lnTo>
                      <a:pt x="7455" y="5994"/>
                    </a:lnTo>
                    <a:cubicBezTo>
                      <a:pt x="7347" y="5992"/>
                      <a:pt x="7257" y="6077"/>
                      <a:pt x="7253" y="6186"/>
                    </a:cubicBezTo>
                    <a:lnTo>
                      <a:pt x="7248" y="8151"/>
                    </a:lnTo>
                    <a:cubicBezTo>
                      <a:pt x="7243" y="8368"/>
                      <a:pt x="7062" y="8541"/>
                      <a:pt x="6845" y="8535"/>
                    </a:cubicBezTo>
                    <a:lnTo>
                      <a:pt x="5441" y="8535"/>
                    </a:lnTo>
                    <a:cubicBezTo>
                      <a:pt x="5223" y="8541"/>
                      <a:pt x="5043" y="8368"/>
                      <a:pt x="5039" y="8151"/>
                    </a:cubicBezTo>
                    <a:lnTo>
                      <a:pt x="5034" y="6186"/>
                    </a:lnTo>
                    <a:cubicBezTo>
                      <a:pt x="5031" y="6077"/>
                      <a:pt x="4940" y="5991"/>
                      <a:pt x="4832" y="5994"/>
                    </a:cubicBezTo>
                    <a:lnTo>
                      <a:pt x="4429" y="5994"/>
                    </a:lnTo>
                    <a:cubicBezTo>
                      <a:pt x="4212" y="5998"/>
                      <a:pt x="4032" y="5827"/>
                      <a:pt x="4026" y="5610"/>
                    </a:cubicBezTo>
                    <a:cubicBezTo>
                      <a:pt x="4025" y="5527"/>
                      <a:pt x="4053" y="5446"/>
                      <a:pt x="4104" y="5380"/>
                    </a:cubicBezTo>
                    <a:lnTo>
                      <a:pt x="5784" y="3442"/>
                    </a:lnTo>
                    <a:cubicBezTo>
                      <a:pt x="5986" y="3254"/>
                      <a:pt x="6298" y="3254"/>
                      <a:pt x="6499" y="3442"/>
                    </a:cubicBezTo>
                    <a:lnTo>
                      <a:pt x="8180" y="5380"/>
                    </a:lnTo>
                    <a:cubicBezTo>
                      <a:pt x="8231" y="5446"/>
                      <a:pt x="8259" y="5526"/>
                      <a:pt x="8259" y="5610"/>
                    </a:cubicBezTo>
                    <a:cubicBezTo>
                      <a:pt x="8254" y="5827"/>
                      <a:pt x="8074" y="5999"/>
                      <a:pt x="7857" y="599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sp>
          <p:nvSpPr>
            <p:cNvPr id="25" name="iconfont-1014-790368">
              <a:extLst>
                <a:ext uri="{FF2B5EF4-FFF2-40B4-BE49-F238E27FC236}">
                  <a16:creationId xmlns:a16="http://schemas.microsoft.com/office/drawing/2014/main" id="{81BAF1AE-4E80-4337-8336-FCC8CFAD664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881079" y="3245951"/>
              <a:ext cx="609685" cy="609685"/>
            </a:xfrm>
            <a:custGeom>
              <a:avLst/>
              <a:gdLst>
                <a:gd name="T0" fmla="*/ 6400 w 12800"/>
                <a:gd name="T1" fmla="*/ 0 h 12800"/>
                <a:gd name="T2" fmla="*/ 0 w 12800"/>
                <a:gd name="T3" fmla="*/ 6400 h 12800"/>
                <a:gd name="T4" fmla="*/ 6400 w 12800"/>
                <a:gd name="T5" fmla="*/ 12800 h 12800"/>
                <a:gd name="T6" fmla="*/ 12800 w 12800"/>
                <a:gd name="T7" fmla="*/ 6400 h 12800"/>
                <a:gd name="T8" fmla="*/ 6400 w 12800"/>
                <a:gd name="T9" fmla="*/ 0 h 12800"/>
                <a:gd name="T10" fmla="*/ 6193 w 12800"/>
                <a:gd name="T11" fmla="*/ 10019 h 12800"/>
                <a:gd name="T12" fmla="*/ 5522 w 12800"/>
                <a:gd name="T13" fmla="*/ 9320 h 12800"/>
                <a:gd name="T14" fmla="*/ 6211 w 12800"/>
                <a:gd name="T15" fmla="*/ 8575 h 12800"/>
                <a:gd name="T16" fmla="*/ 6892 w 12800"/>
                <a:gd name="T17" fmla="*/ 9302 h 12800"/>
                <a:gd name="T18" fmla="*/ 6193 w 12800"/>
                <a:gd name="T19" fmla="*/ 10019 h 12800"/>
                <a:gd name="T20" fmla="*/ 7343 w 12800"/>
                <a:gd name="T21" fmla="*/ 6138 h 12800"/>
                <a:gd name="T22" fmla="*/ 6626 w 12800"/>
                <a:gd name="T23" fmla="*/ 7444 h 12800"/>
                <a:gd name="T24" fmla="*/ 6662 w 12800"/>
                <a:gd name="T25" fmla="*/ 7849 h 12800"/>
                <a:gd name="T26" fmla="*/ 5705 w 12800"/>
                <a:gd name="T27" fmla="*/ 7849 h 12800"/>
                <a:gd name="T28" fmla="*/ 5659 w 12800"/>
                <a:gd name="T29" fmla="*/ 7352 h 12800"/>
                <a:gd name="T30" fmla="*/ 6487 w 12800"/>
                <a:gd name="T31" fmla="*/ 5798 h 12800"/>
                <a:gd name="T32" fmla="*/ 7416 w 12800"/>
                <a:gd name="T33" fmla="*/ 4464 h 12800"/>
                <a:gd name="T34" fmla="*/ 6074 w 12800"/>
                <a:gd name="T35" fmla="*/ 3627 h 12800"/>
                <a:gd name="T36" fmla="*/ 4602 w 12800"/>
                <a:gd name="T37" fmla="*/ 3977 h 12800"/>
                <a:gd name="T38" fmla="*/ 4289 w 12800"/>
                <a:gd name="T39" fmla="*/ 3222 h 12800"/>
                <a:gd name="T40" fmla="*/ 6220 w 12800"/>
                <a:gd name="T41" fmla="*/ 2781 h 12800"/>
                <a:gd name="T42" fmla="*/ 8511 w 12800"/>
                <a:gd name="T43" fmla="*/ 4335 h 12800"/>
                <a:gd name="T44" fmla="*/ 7343 w 12800"/>
                <a:gd name="T45" fmla="*/ 6138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00" h="12800">
                  <a:moveTo>
                    <a:pt x="6400" y="0"/>
                  </a:moveTo>
                  <a:cubicBezTo>
                    <a:pt x="2865" y="0"/>
                    <a:pt x="0" y="2865"/>
                    <a:pt x="0" y="6400"/>
                  </a:cubicBezTo>
                  <a:cubicBezTo>
                    <a:pt x="0" y="9935"/>
                    <a:pt x="2865" y="12800"/>
                    <a:pt x="6400" y="12800"/>
                  </a:cubicBezTo>
                  <a:cubicBezTo>
                    <a:pt x="9935" y="12800"/>
                    <a:pt x="12800" y="9935"/>
                    <a:pt x="12800" y="6400"/>
                  </a:cubicBezTo>
                  <a:cubicBezTo>
                    <a:pt x="12800" y="2865"/>
                    <a:pt x="9935" y="0"/>
                    <a:pt x="6400" y="0"/>
                  </a:cubicBezTo>
                  <a:close/>
                  <a:moveTo>
                    <a:pt x="6193" y="10019"/>
                  </a:moveTo>
                  <a:cubicBezTo>
                    <a:pt x="5806" y="10019"/>
                    <a:pt x="5522" y="9716"/>
                    <a:pt x="5522" y="9320"/>
                  </a:cubicBezTo>
                  <a:cubicBezTo>
                    <a:pt x="5522" y="8824"/>
                    <a:pt x="5853" y="8575"/>
                    <a:pt x="6211" y="8575"/>
                  </a:cubicBezTo>
                  <a:cubicBezTo>
                    <a:pt x="6616" y="8575"/>
                    <a:pt x="6892" y="8879"/>
                    <a:pt x="6892" y="9302"/>
                  </a:cubicBezTo>
                  <a:cubicBezTo>
                    <a:pt x="6892" y="9679"/>
                    <a:pt x="6653" y="10019"/>
                    <a:pt x="6193" y="10019"/>
                  </a:cubicBezTo>
                  <a:close/>
                  <a:moveTo>
                    <a:pt x="7343" y="6138"/>
                  </a:moveTo>
                  <a:cubicBezTo>
                    <a:pt x="6846" y="6580"/>
                    <a:pt x="6626" y="6975"/>
                    <a:pt x="6626" y="7444"/>
                  </a:cubicBezTo>
                  <a:cubicBezTo>
                    <a:pt x="6626" y="7527"/>
                    <a:pt x="6626" y="7554"/>
                    <a:pt x="6662" y="7849"/>
                  </a:cubicBezTo>
                  <a:lnTo>
                    <a:pt x="5705" y="7849"/>
                  </a:lnTo>
                  <a:cubicBezTo>
                    <a:pt x="5696" y="7785"/>
                    <a:pt x="5659" y="7435"/>
                    <a:pt x="5659" y="7352"/>
                  </a:cubicBezTo>
                  <a:cubicBezTo>
                    <a:pt x="5659" y="6837"/>
                    <a:pt x="5898" y="6350"/>
                    <a:pt x="6487" y="5798"/>
                  </a:cubicBezTo>
                  <a:cubicBezTo>
                    <a:pt x="7067" y="5274"/>
                    <a:pt x="7416" y="4933"/>
                    <a:pt x="7416" y="4464"/>
                  </a:cubicBezTo>
                  <a:cubicBezTo>
                    <a:pt x="7416" y="3986"/>
                    <a:pt x="6993" y="3627"/>
                    <a:pt x="6074" y="3627"/>
                  </a:cubicBezTo>
                  <a:cubicBezTo>
                    <a:pt x="5531" y="3627"/>
                    <a:pt x="4961" y="3774"/>
                    <a:pt x="4602" y="3977"/>
                  </a:cubicBezTo>
                  <a:lnTo>
                    <a:pt x="4289" y="3222"/>
                  </a:lnTo>
                  <a:cubicBezTo>
                    <a:pt x="4785" y="2974"/>
                    <a:pt x="5485" y="2781"/>
                    <a:pt x="6220" y="2781"/>
                  </a:cubicBezTo>
                  <a:cubicBezTo>
                    <a:pt x="7867" y="2781"/>
                    <a:pt x="8511" y="3554"/>
                    <a:pt x="8511" y="4335"/>
                  </a:cubicBezTo>
                  <a:cubicBezTo>
                    <a:pt x="8511" y="5080"/>
                    <a:pt x="7987" y="5595"/>
                    <a:pt x="7343" y="61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5907F330-D530-4BA8-AD70-976D4C26EEA3}"/>
                </a:ext>
              </a:extLst>
            </p:cNvPr>
            <p:cNvCxnSpPr>
              <a:cxnSpLocks/>
              <a:stCxn id="34" idx="1"/>
            </p:cNvCxnSpPr>
            <p:nvPr/>
          </p:nvCxnSpPr>
          <p:spPr>
            <a:xfrm flipH="1">
              <a:off x="6938128" y="1805266"/>
              <a:ext cx="57916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F21B69F5-560E-4385-A54E-6E7002653ACF}"/>
                </a:ext>
              </a:extLst>
            </p:cNvPr>
            <p:cNvCxnSpPr>
              <a:cxnSpLocks/>
              <a:endCxn id="25" idx="3"/>
            </p:cNvCxnSpPr>
            <p:nvPr/>
          </p:nvCxnSpPr>
          <p:spPr>
            <a:xfrm flipH="1">
              <a:off x="6490764" y="3550794"/>
              <a:ext cx="1026524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AC530321-3306-4238-9405-E17F9472AD9D}"/>
                </a:ext>
              </a:extLst>
            </p:cNvPr>
            <p:cNvCxnSpPr/>
            <p:nvPr/>
          </p:nvCxnSpPr>
          <p:spPr>
            <a:xfrm flipH="1" flipV="1">
              <a:off x="6938128" y="5326483"/>
              <a:ext cx="579159" cy="1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56D269E0-85B4-495B-942C-B1863F57204A}"/>
                </a:ext>
              </a:extLst>
            </p:cNvPr>
            <p:cNvCxnSpPr>
              <a:cxnSpLocks/>
            </p:cNvCxnSpPr>
            <p:nvPr/>
          </p:nvCxnSpPr>
          <p:spPr>
            <a:xfrm>
              <a:off x="6938128" y="1805266"/>
              <a:ext cx="0" cy="3521217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4187CC7-56F4-48E9-9C81-FA521675A537}"/>
              </a:ext>
            </a:extLst>
          </p:cNvPr>
          <p:cNvGrpSpPr/>
          <p:nvPr/>
        </p:nvGrpSpPr>
        <p:grpSpPr>
          <a:xfrm>
            <a:off x="452727" y="762331"/>
            <a:ext cx="8602165" cy="584775"/>
            <a:chOff x="3039938" y="277716"/>
            <a:chExt cx="8602165" cy="584775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9230E83-0797-4BEA-86E6-7793DE1865D1}"/>
                </a:ext>
              </a:extLst>
            </p:cNvPr>
            <p:cNvSpPr txBox="1"/>
            <p:nvPr/>
          </p:nvSpPr>
          <p:spPr>
            <a:xfrm>
              <a:off x="3039938" y="277716"/>
              <a:ext cx="38824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BC972828-EAC6-4A69-842B-D2DFC8DD9C4C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2891FF6-0912-4049-9B92-54C2AE19BD16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532BF84F-B72B-47E0-BF0E-C703BE2E74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ABEB377C-1B32-4478-85FC-D8E73D0A97C2}"/>
              </a:ext>
            </a:extLst>
          </p:cNvPr>
          <p:cNvGrpSpPr/>
          <p:nvPr/>
        </p:nvGrpSpPr>
        <p:grpSpPr>
          <a:xfrm>
            <a:off x="461120" y="1485254"/>
            <a:ext cx="4145037" cy="4708994"/>
            <a:chOff x="3033943" y="1719507"/>
            <a:chExt cx="2623352" cy="4708994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7CCB83D-78D2-49DC-83C0-EB3E4B7EC3F4}"/>
                </a:ext>
              </a:extLst>
            </p:cNvPr>
            <p:cNvSpPr txBox="1"/>
            <p:nvPr/>
          </p:nvSpPr>
          <p:spPr>
            <a:xfrm>
              <a:off x="3987427" y="1719507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ECCAD2C-3C60-4883-ADFD-B5976C0573C4}"/>
                </a:ext>
              </a:extLst>
            </p:cNvPr>
            <p:cNvSpPr txBox="1"/>
            <p:nvPr/>
          </p:nvSpPr>
          <p:spPr>
            <a:xfrm>
              <a:off x="3033943" y="2335073"/>
              <a:ext cx="2623351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urna.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tellus.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Pellentesque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habitant morbi tristique senectus et netus et malesuada fames ac turpis egestas. Proin pharetra nonummy pede. Mauris et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orci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2AEDDE-7661-45B8-9D6B-B8F0FD706C88}"/>
              </a:ext>
            </a:extLst>
          </p:cNvPr>
          <p:cNvGrpSpPr/>
          <p:nvPr/>
        </p:nvGrpSpPr>
        <p:grpSpPr>
          <a:xfrm>
            <a:off x="7012949" y="1415691"/>
            <a:ext cx="4415495" cy="1368278"/>
            <a:chOff x="7922942" y="1296375"/>
            <a:chExt cx="3529955" cy="1368278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8F52A9A-1E4F-49C0-814C-B78FB9F5A724}"/>
                </a:ext>
              </a:extLst>
            </p:cNvPr>
            <p:cNvSpPr txBox="1"/>
            <p:nvPr/>
          </p:nvSpPr>
          <p:spPr>
            <a:xfrm>
              <a:off x="7922943" y="1296375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8F6E6BB-16D4-4387-B6DF-B2F4B48AC08A}"/>
                </a:ext>
              </a:extLst>
            </p:cNvPr>
            <p:cNvSpPr txBox="1"/>
            <p:nvPr/>
          </p:nvSpPr>
          <p:spPr>
            <a:xfrm>
              <a:off x="7922942" y="1648990"/>
              <a:ext cx="35299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3038DAA0-A0A6-4D05-AAAF-F1EAAFC86C59}"/>
              </a:ext>
            </a:extLst>
          </p:cNvPr>
          <p:cNvGrpSpPr/>
          <p:nvPr/>
        </p:nvGrpSpPr>
        <p:grpSpPr>
          <a:xfrm>
            <a:off x="7012948" y="3124369"/>
            <a:ext cx="4415496" cy="1368278"/>
            <a:chOff x="7922943" y="3126260"/>
            <a:chExt cx="3529956" cy="1368278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4916B9EC-DD23-4A17-9158-B8FC10616760}"/>
                </a:ext>
              </a:extLst>
            </p:cNvPr>
            <p:cNvSpPr txBox="1"/>
            <p:nvPr/>
          </p:nvSpPr>
          <p:spPr>
            <a:xfrm>
              <a:off x="7922943" y="3126260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0CE779A9-9220-41D8-9607-631C04ECD7B0}"/>
                </a:ext>
              </a:extLst>
            </p:cNvPr>
            <p:cNvSpPr txBox="1"/>
            <p:nvPr/>
          </p:nvSpPr>
          <p:spPr>
            <a:xfrm>
              <a:off x="7922943" y="3478875"/>
              <a:ext cx="35299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06973924-8A1D-4345-95D7-454D750E5CEC}"/>
              </a:ext>
            </a:extLst>
          </p:cNvPr>
          <p:cNvGrpSpPr/>
          <p:nvPr/>
        </p:nvGrpSpPr>
        <p:grpSpPr>
          <a:xfrm>
            <a:off x="7012948" y="4922237"/>
            <a:ext cx="4415496" cy="1368278"/>
            <a:chOff x="7922942" y="4956145"/>
            <a:chExt cx="3529956" cy="1368278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47FEEED7-C71F-4AC7-8D83-521E48F7CA6F}"/>
                </a:ext>
              </a:extLst>
            </p:cNvPr>
            <p:cNvSpPr txBox="1"/>
            <p:nvPr/>
          </p:nvSpPr>
          <p:spPr>
            <a:xfrm>
              <a:off x="7922943" y="4956145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8D97970-C2AB-4614-998C-D38317B077B9}"/>
                </a:ext>
              </a:extLst>
            </p:cNvPr>
            <p:cNvSpPr txBox="1"/>
            <p:nvPr/>
          </p:nvSpPr>
          <p:spPr>
            <a:xfrm>
              <a:off x="7922942" y="5308760"/>
              <a:ext cx="35299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86336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D4C7F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6704563-C587-407A-B316-A14273C0C3A5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492E328-8781-4A1E-AB16-265F3794F207}"/>
                </a:ext>
              </a:extLst>
            </p:cNvPr>
            <p:cNvSpPr txBox="1"/>
            <p:nvPr/>
          </p:nvSpPr>
          <p:spPr>
            <a:xfrm>
              <a:off x="6560582" y="972711"/>
              <a:ext cx="221567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rgbClr val="2D4C7F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rgbClr val="2D4C7F">
                    <a:lumMod val="20000"/>
                    <a:lumOff val="80000"/>
                  </a:srgb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B1A94A6-31B4-4008-9AC0-BD31EDCAB0F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2F1964F-9401-450F-AC8F-59CB6F75FBDB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D86A5E9-8CD4-4D8D-8178-4640AED02ED7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B56574F5-835E-4826-AEFA-130841544826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7BFF849-D370-4B47-8C4B-3005B17618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FFD3FBA-3F08-4997-A767-7C62BC6D42AF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C002188-2D93-46C0-B597-D4A6A9387352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13D59BCC-AAF7-4A0F-A105-D4646D8C4060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69342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2D4C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自定义 3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285E8"/>
    </a:accent1>
    <a:accent2>
      <a:srgbClr val="0055C9"/>
    </a:accent2>
    <a:accent3>
      <a:srgbClr val="0F6FC6"/>
    </a:accent3>
    <a:accent4>
      <a:srgbClr val="2D4C7F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1272</Words>
  <Application>Microsoft Office PowerPoint</Application>
  <PresentationFormat>宽屏</PresentationFormat>
  <Paragraphs>214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MStiffHeiHK-UltraBold</vt:lpstr>
      <vt:lpstr>方正宋刻本秀楷简体</vt:lpstr>
      <vt:lpstr>等线 Light</vt:lpstr>
      <vt:lpstr>Berlin Sans FB Demi</vt:lpstr>
      <vt:lpstr>Wingdings</vt:lpstr>
      <vt:lpstr>Arial</vt:lpstr>
      <vt:lpstr>Tw Cen MT Condensed Extra Bold</vt:lpstr>
      <vt:lpstr>等线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石 奕琛</dc:creator>
  <cp:lastModifiedBy>石 奕琛</cp:lastModifiedBy>
  <cp:revision>12</cp:revision>
  <dcterms:created xsi:type="dcterms:W3CDTF">2020-03-16T00:18:57Z</dcterms:created>
  <dcterms:modified xsi:type="dcterms:W3CDTF">2020-03-16T03:02:46Z</dcterms:modified>
</cp:coreProperties>
</file>

<file path=docProps/thumbnail.jpeg>
</file>